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85" r:id="rId3"/>
  </p:sldMasterIdLst>
  <p:sldIdLst>
    <p:sldId id="256" r:id="rId4"/>
    <p:sldId id="258" r:id="rId5"/>
    <p:sldId id="259" r:id="rId6"/>
    <p:sldId id="257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9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108"/>
      </p:cViewPr>
      <p:guideLst>
        <p:guide orient="horz" pos="2160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8">
            <a:extLst>
              <a:ext uri="{FF2B5EF4-FFF2-40B4-BE49-F238E27FC236}">
                <a16:creationId xmlns:a16="http://schemas.microsoft.com/office/drawing/2014/main" id="{921CEB9D-31B2-43CB-AC9D-5627CCDDA4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" t="1786" r="44" b="4643"/>
          <a:stretch/>
        </p:blipFill>
        <p:spPr>
          <a:xfrm>
            <a:off x="0" y="1599972"/>
            <a:ext cx="12193200" cy="471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56BEBA7-1932-4871-90AF-3F2065AEC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463" y="2360978"/>
            <a:ext cx="9144000" cy="1325563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45DA6BC-21BD-4E91-A366-4F58085F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738" y="6395678"/>
            <a:ext cx="2743200" cy="365125"/>
          </a:xfrm>
          <a:prstGeom prst="rect">
            <a:avLst/>
          </a:prstGeom>
        </p:spPr>
        <p:txBody>
          <a:bodyPr/>
          <a:lstStyle/>
          <a:p>
            <a:fld id="{68BCA635-89C1-49C4-BE4A-2A30255165E8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C095708-DA44-411C-A65F-496CE970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9567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52BEDC19-FD89-4FED-8FC0-0BB14D3D06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5469" y="3930601"/>
            <a:ext cx="9144000" cy="10070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BB4EE064-E9CF-48C1-8009-1E20CCBDEC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730" y="5194861"/>
            <a:ext cx="9153525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</p:spTree>
    <p:extLst>
      <p:ext uri="{BB962C8B-B14F-4D97-AF65-F5344CB8AC3E}">
        <p14:creationId xmlns:p14="http://schemas.microsoft.com/office/powerpoint/2010/main" val="2240351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itgebreid tekstvla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025" y="1465243"/>
            <a:ext cx="10515600" cy="4556145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BBEE1F4A-D7F5-DD8C-00FD-3BFDA6B2A1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EAFD068A-0826-6227-20C4-70E384C9B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F13E7476-5E8C-C599-4198-87F686B32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0215C8AF-BF78-9211-44CD-B02CCAAD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99692"/>
            <a:ext cx="10515600" cy="590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059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ot beeld over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525479E-B3AC-497B-8636-AB9CB0B349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2025" y="1465243"/>
            <a:ext cx="10515600" cy="4556145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512D70B-A1A9-F048-C4EB-FD21DC36AB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11DBB598-4ED8-C08C-D5CB-A3C6A326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1F17B4E6-8D84-4593-ABA1-46DEE1353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06B24DA6-CCA8-341F-A549-047857446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6742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5243B3AB-ADDA-429A-A37B-C39BF083366B}"/>
              </a:ext>
            </a:extLst>
          </p:cNvPr>
          <p:cNvSpPr/>
          <p:nvPr/>
        </p:nvSpPr>
        <p:spPr>
          <a:xfrm>
            <a:off x="0" y="2424343"/>
            <a:ext cx="12192000" cy="281047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30213" y="2765930"/>
            <a:ext cx="9606881" cy="1818290"/>
          </a:xfrm>
          <a:noFill/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 b="0" i="1">
                <a:solidFill>
                  <a:schemeClr val="bg1"/>
                </a:solidFill>
                <a:latin typeface="Baskerville Old Face" panose="02020602080505020303" pitchFamily="18" charset="0"/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2000" b="0" i="1">
                <a:solidFill>
                  <a:schemeClr val="bg1"/>
                </a:solidFill>
                <a:latin typeface="Baskerville Old Face" panose="02020602080505020303" pitchFamily="18" charset="0"/>
              </a:defRPr>
            </a:lvl5pPr>
          </a:lstStyle>
          <a:p>
            <a:pPr lvl="0"/>
            <a:r>
              <a:rPr lang="nl-NL" dirty="0"/>
              <a:t>Quote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329BCED-8881-4EF8-B781-107C06EC913A}"/>
              </a:ext>
            </a:extLst>
          </p:cNvPr>
          <p:cNvSpPr txBox="1"/>
          <p:nvPr/>
        </p:nvSpPr>
        <p:spPr>
          <a:xfrm>
            <a:off x="961291" y="2567079"/>
            <a:ext cx="5589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“</a:t>
            </a:r>
            <a:endParaRPr lang="nl-NL" sz="66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A92A9AE-7B9F-4B7E-861B-DAA6CF0F0920}"/>
              </a:ext>
            </a:extLst>
          </p:cNvPr>
          <p:cNvSpPr txBox="1"/>
          <p:nvPr/>
        </p:nvSpPr>
        <p:spPr>
          <a:xfrm>
            <a:off x="11037094" y="3135365"/>
            <a:ext cx="674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”</a:t>
            </a:r>
            <a:r>
              <a:rPr lang="nl-NL" sz="6600" dirty="0">
                <a:latin typeface="Baskerville Old Face" panose="02020602080505020303" pitchFamily="18" charset="77"/>
              </a:rPr>
              <a:t> 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076745C-3E9B-9EA9-801C-E99F33557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87AF0D2-AE3F-D8EE-1548-438103823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42C942B6-E6DA-0B5B-2287-5ED4634BD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titel 1">
            <a:extLst>
              <a:ext uri="{FF2B5EF4-FFF2-40B4-BE49-F238E27FC236}">
                <a16:creationId xmlns:a16="http://schemas.microsoft.com/office/drawing/2014/main" id="{3FA810B8-1795-30C3-C59C-70249AE25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062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+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5243B3AB-ADDA-429A-A37B-C39BF083366B}"/>
              </a:ext>
            </a:extLst>
          </p:cNvPr>
          <p:cNvSpPr/>
          <p:nvPr/>
        </p:nvSpPr>
        <p:spPr>
          <a:xfrm>
            <a:off x="0" y="1665290"/>
            <a:ext cx="12192000" cy="13267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5652" y="1821485"/>
            <a:ext cx="9606881" cy="1019151"/>
          </a:xfrm>
          <a:noFill/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200" b="0" i="1">
                <a:solidFill>
                  <a:schemeClr val="bg1"/>
                </a:solidFill>
                <a:latin typeface="Baskerville Old Face" panose="02020602080505020303" pitchFamily="18" charset="0"/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2000" b="0" i="1">
                <a:solidFill>
                  <a:schemeClr val="bg1"/>
                </a:solidFill>
                <a:latin typeface="Baskerville Old Face" panose="02020602080505020303" pitchFamily="18" charset="0"/>
              </a:defRPr>
            </a:lvl5pPr>
          </a:lstStyle>
          <a:p>
            <a:pPr lvl="0"/>
            <a:r>
              <a:rPr lang="nl-NL" dirty="0"/>
              <a:t>Quote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329BCED-8881-4EF8-B781-107C06EC913A}"/>
              </a:ext>
            </a:extLst>
          </p:cNvPr>
          <p:cNvSpPr txBox="1"/>
          <p:nvPr/>
        </p:nvSpPr>
        <p:spPr>
          <a:xfrm>
            <a:off x="947738" y="1627813"/>
            <a:ext cx="5589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“</a:t>
            </a:r>
            <a:endParaRPr lang="nl-NL" sz="66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A92A9AE-7B9F-4B7E-861B-DAA6CF0F0920}"/>
              </a:ext>
            </a:extLst>
          </p:cNvPr>
          <p:cNvSpPr txBox="1"/>
          <p:nvPr/>
        </p:nvSpPr>
        <p:spPr>
          <a:xfrm>
            <a:off x="11016960" y="2114889"/>
            <a:ext cx="674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askerville Old Face" panose="02020602080505020303" pitchFamily="18" charset="77"/>
              </a:rPr>
              <a:t>”</a:t>
            </a:r>
            <a:r>
              <a:rPr lang="nl-NL" sz="6600" dirty="0">
                <a:latin typeface="Baskerville Old Face" panose="02020602080505020303" pitchFamily="18" charset="77"/>
              </a:rPr>
              <a:t> 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550B3B8-24D7-439D-8626-27108F148B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319565" y="3285425"/>
            <a:ext cx="2158060" cy="2215605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73799D3A-F883-4AF5-82BB-1EB9B422E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7738" y="3285710"/>
            <a:ext cx="7564793" cy="273567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E23AD7C8-950B-D383-7B60-C0DD26D2F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15" name="Tijdelijke aanduiding voor voettekst 4">
            <a:extLst>
              <a:ext uri="{FF2B5EF4-FFF2-40B4-BE49-F238E27FC236}">
                <a16:creationId xmlns:a16="http://schemas.microsoft.com/office/drawing/2014/main" id="{13A56B6A-493B-4D25-04EC-E014DC723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F483BB16-86A5-C5F4-D23B-78D71D424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Tijdelijke aanduiding voor titel 1">
            <a:extLst>
              <a:ext uri="{FF2B5EF4-FFF2-40B4-BE49-F238E27FC236}">
                <a16:creationId xmlns:a16="http://schemas.microsoft.com/office/drawing/2014/main" id="{43BDEBEA-287C-783D-6E7F-A7F1F67A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4375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lustratie met toelich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AAFF076-6FEA-4754-8E6E-0745CFAA40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2025" y="1454226"/>
            <a:ext cx="4926013" cy="4567162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A8F05D9-1EB5-4EF0-BD0C-BD548B50B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2863" y="1454227"/>
            <a:ext cx="5084762" cy="456716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69875" indent="0">
              <a:buNone/>
              <a:defRPr/>
            </a:lvl2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 err="1"/>
              <a:t>Bullet</a:t>
            </a:r>
            <a:r>
              <a:rPr lang="nl-NL" dirty="0"/>
              <a:t> </a:t>
            </a:r>
          </a:p>
          <a:p>
            <a:pPr lvl="1"/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BB40F65A-D315-EC8D-E8E2-4F5809A5C0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326682EB-22E7-3B0F-12B0-896F8B4D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138F4B09-45C6-59FB-39BF-030D35452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E84CE83C-906D-735E-99A3-7BD75097A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82605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lustratie met 3 tekstblo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AAFF076-6FEA-4754-8E6E-0745CFAA40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1291" y="2270130"/>
            <a:ext cx="3405538" cy="296227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A8F05D9-1EB5-4EF0-BD0C-BD548B50B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97400" y="1474283"/>
            <a:ext cx="6880225" cy="162145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12" name="Tijdelijke aanduiding voor tekst 10">
            <a:extLst>
              <a:ext uri="{FF2B5EF4-FFF2-40B4-BE49-F238E27FC236}">
                <a16:creationId xmlns:a16="http://schemas.microsoft.com/office/drawing/2014/main" id="{C2556652-8B76-4621-AC3D-6A9C2DB34B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97400" y="3225801"/>
            <a:ext cx="3293533" cy="2795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</p:txBody>
      </p:sp>
      <p:sp>
        <p:nvSpPr>
          <p:cNvPr id="14" name="Tijdelijke aanduiding voor tekst 10">
            <a:extLst>
              <a:ext uri="{FF2B5EF4-FFF2-40B4-BE49-F238E27FC236}">
                <a16:creationId xmlns:a16="http://schemas.microsoft.com/office/drawing/2014/main" id="{D236F625-7553-4D8D-8293-23D02B5589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5588" y="3225800"/>
            <a:ext cx="3293533" cy="2795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  <a:p>
            <a:pPr lvl="0"/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73BB2AB-9987-374B-0584-82EE8B5557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A49E687E-8D2D-7778-E4A2-EBC10826D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BC437BB0-8D65-8956-223D-88E847611C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6AA162D9-A0CB-969D-5871-753252A0C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9295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te illustratie met toelich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AAFF076-6FEA-4754-8E6E-0745CFAA40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62024" y="1443209"/>
            <a:ext cx="7208103" cy="4578179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A8F05D9-1EB5-4EF0-BD0C-BD548B50B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37756" y="1443210"/>
            <a:ext cx="3039868" cy="457817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934C75E-2018-8FCF-766B-8329B3C56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094B5C0A-CC7D-4903-A811-E1C35FDF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1BFC8DCE-1E40-107D-AB8B-143B457E7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5F0CC3AB-1C2D-A671-36A2-EDACDF2C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90359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del met bo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A8F05D9-1EB5-4EF0-BD0C-BD548B50B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3451" y="1467597"/>
            <a:ext cx="4664173" cy="45537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A95359DC-806E-48B3-B690-FFA32057CBF8}"/>
              </a:ext>
            </a:extLst>
          </p:cNvPr>
          <p:cNvSpPr/>
          <p:nvPr/>
        </p:nvSpPr>
        <p:spPr>
          <a:xfrm>
            <a:off x="2647196" y="3601880"/>
            <a:ext cx="2425102" cy="2425102"/>
          </a:xfrm>
          <a:prstGeom prst="ellipse">
            <a:avLst/>
          </a:prstGeom>
          <a:solidFill>
            <a:schemeClr val="accent1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endParaRPr lang="nl-NL" sz="1000" dirty="0">
              <a:solidFill>
                <a:schemeClr val="tx1"/>
              </a:solidFill>
            </a:endParaRP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5C191C1-F330-45D9-9535-AB3FFF62EBE4}"/>
              </a:ext>
            </a:extLst>
          </p:cNvPr>
          <p:cNvSpPr/>
          <p:nvPr/>
        </p:nvSpPr>
        <p:spPr>
          <a:xfrm>
            <a:off x="944212" y="3597990"/>
            <a:ext cx="2425102" cy="2425102"/>
          </a:xfrm>
          <a:prstGeom prst="ellipse">
            <a:avLst/>
          </a:prstGeom>
          <a:solidFill>
            <a:srgbClr val="FE992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B2792270-DE5E-4107-A86C-833FEE7FABBD}"/>
              </a:ext>
            </a:extLst>
          </p:cNvPr>
          <p:cNvSpPr/>
          <p:nvPr/>
        </p:nvSpPr>
        <p:spPr>
          <a:xfrm>
            <a:off x="1852429" y="2250082"/>
            <a:ext cx="2425102" cy="2425102"/>
          </a:xfrm>
          <a:prstGeom prst="ellipse">
            <a:avLst/>
          </a:prstGeom>
          <a:solidFill>
            <a:schemeClr val="accent2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00" dirty="0">
              <a:solidFill>
                <a:schemeClr val="tx1"/>
              </a:solidFill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D369DAF-1287-4E18-A6B2-FEF03D86C6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7738" y="1443210"/>
            <a:ext cx="3656013" cy="572821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02C7BE2A-0A71-4E1D-9FD1-BD66D3297C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0914" y="3048474"/>
            <a:ext cx="1288132" cy="319354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5474DD24-6048-4044-9454-A4324FBED8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90044" y="4712660"/>
            <a:ext cx="1288132" cy="319354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8" name="Tijdelijke aanduiding voor tekst 15">
            <a:extLst>
              <a:ext uri="{FF2B5EF4-FFF2-40B4-BE49-F238E27FC236}">
                <a16:creationId xmlns:a16="http://schemas.microsoft.com/office/drawing/2014/main" id="{46D1EF7A-6A29-4BB1-8DC3-8FC8981B11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12697" y="4697860"/>
            <a:ext cx="1288132" cy="319354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9" name="Tijdelijke aanduiding voor tekst 15">
            <a:extLst>
              <a:ext uri="{FF2B5EF4-FFF2-40B4-BE49-F238E27FC236}">
                <a16:creationId xmlns:a16="http://schemas.microsoft.com/office/drawing/2014/main" id="{E17159D3-CF43-414F-B256-607B2A6B74C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98651" y="4187181"/>
            <a:ext cx="1288132" cy="319354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14E09E8-064C-F057-B881-51BBFBE3D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BA8366DF-EAB0-92B6-2CFB-C7760358C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B299625A-5F12-1210-AEB4-C50AC8697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4" name="Tijdelijke aanduiding voor titel 1">
            <a:extLst>
              <a:ext uri="{FF2B5EF4-FFF2-40B4-BE49-F238E27FC236}">
                <a16:creationId xmlns:a16="http://schemas.microsoft.com/office/drawing/2014/main" id="{F141B2CA-CBF1-7A7B-C4E0-318A8905C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502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del circ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al 14">
            <a:extLst>
              <a:ext uri="{FF2B5EF4-FFF2-40B4-BE49-F238E27FC236}">
                <a16:creationId xmlns:a16="http://schemas.microsoft.com/office/drawing/2014/main" id="{B6014325-E434-4D6B-9A50-E60750C01EDE}"/>
              </a:ext>
            </a:extLst>
          </p:cNvPr>
          <p:cNvSpPr/>
          <p:nvPr/>
        </p:nvSpPr>
        <p:spPr>
          <a:xfrm>
            <a:off x="1040214" y="2098657"/>
            <a:ext cx="3776366" cy="376874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EC9232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6C8018D4-364B-49B2-A8FD-1D467CC71E61}"/>
              </a:ext>
            </a:extLst>
          </p:cNvPr>
          <p:cNvSpPr/>
          <p:nvPr/>
        </p:nvSpPr>
        <p:spPr>
          <a:xfrm>
            <a:off x="1753708" y="2776861"/>
            <a:ext cx="2397080" cy="242632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EC9232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Ovaal 20">
            <a:extLst>
              <a:ext uri="{FF2B5EF4-FFF2-40B4-BE49-F238E27FC236}">
                <a16:creationId xmlns:a16="http://schemas.microsoft.com/office/drawing/2014/main" id="{186617B2-9E4B-4BF4-8ED6-97DFC89381A3}"/>
              </a:ext>
            </a:extLst>
          </p:cNvPr>
          <p:cNvSpPr/>
          <p:nvPr/>
        </p:nvSpPr>
        <p:spPr>
          <a:xfrm>
            <a:off x="2464230" y="3467492"/>
            <a:ext cx="1052606" cy="108041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EC9232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Tijdelijke aanduiding voor tekst 15">
            <a:extLst>
              <a:ext uri="{FF2B5EF4-FFF2-40B4-BE49-F238E27FC236}">
                <a16:creationId xmlns:a16="http://schemas.microsoft.com/office/drawing/2014/main" id="{327A64BD-E3C3-4A2C-9BF0-961F1F987D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18056" y="4007700"/>
            <a:ext cx="955236" cy="31935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9" name="Tijdelijke aanduiding voor tekst 15">
            <a:extLst>
              <a:ext uri="{FF2B5EF4-FFF2-40B4-BE49-F238E27FC236}">
                <a16:creationId xmlns:a16="http://schemas.microsoft.com/office/drawing/2014/main" id="{21F53CD5-A9FB-46AF-9865-F5E44EE193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93945" y="4004230"/>
            <a:ext cx="876455" cy="31935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0" name="Tijdelijke aanduiding voor tekst 15">
            <a:extLst>
              <a:ext uri="{FF2B5EF4-FFF2-40B4-BE49-F238E27FC236}">
                <a16:creationId xmlns:a16="http://schemas.microsoft.com/office/drawing/2014/main" id="{20BFD8BE-8C04-4055-8EAB-0DE05C9FFC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7738" y="4004230"/>
            <a:ext cx="876455" cy="31935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1" name="Tijdelijke aanduiding voor afbeelding 6">
            <a:extLst>
              <a:ext uri="{FF2B5EF4-FFF2-40B4-BE49-F238E27FC236}">
                <a16:creationId xmlns:a16="http://schemas.microsoft.com/office/drawing/2014/main" id="{1BB11692-45C4-482E-A87F-08BD4F69FFBA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686849" y="3517750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2" name="Tijdelijke aanduiding voor afbeelding 6">
            <a:extLst>
              <a:ext uri="{FF2B5EF4-FFF2-40B4-BE49-F238E27FC236}">
                <a16:creationId xmlns:a16="http://schemas.microsoft.com/office/drawing/2014/main" id="{0F941216-A0E6-4398-88FD-30C7A077494A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1853642" y="3522933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3" name="Tijdelijke aanduiding voor afbeelding 6">
            <a:extLst>
              <a:ext uri="{FF2B5EF4-FFF2-40B4-BE49-F238E27FC236}">
                <a16:creationId xmlns:a16="http://schemas.microsoft.com/office/drawing/2014/main" id="{7E99592A-147A-457B-8D5E-A70A4D13EBFA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1113740" y="3522933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5" name="Tijdelijke aanduiding voor tekst 10">
            <a:extLst>
              <a:ext uri="{FF2B5EF4-FFF2-40B4-BE49-F238E27FC236}">
                <a16:creationId xmlns:a16="http://schemas.microsoft.com/office/drawing/2014/main" id="{7B1C87FB-C41C-4198-9A62-7175AFEA2F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3620" y="3225801"/>
            <a:ext cx="3293533" cy="2795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  <a:p>
            <a:pPr lvl="0"/>
            <a:endParaRPr lang="nl-NL" dirty="0"/>
          </a:p>
        </p:txBody>
      </p:sp>
      <p:sp>
        <p:nvSpPr>
          <p:cNvPr id="36" name="Tijdelijke aanduiding voor tekst 10">
            <a:extLst>
              <a:ext uri="{FF2B5EF4-FFF2-40B4-BE49-F238E27FC236}">
                <a16:creationId xmlns:a16="http://schemas.microsoft.com/office/drawing/2014/main" id="{0AC26E50-0F91-4D3F-BDFB-FB629E3EAD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5588" y="3225800"/>
            <a:ext cx="3293533" cy="2795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E70AA38B-34CF-AA21-6927-57C60CFB9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EB227F0F-DD6A-C3C3-BE91-9E414B2DB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CCC75D76-D4B1-50E8-498C-C1FA055AAA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311B962E-23D7-9FD8-082A-7EBC7527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54D11A92-D5AC-C4FB-2C3E-6DCAC1BCAB6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833620" y="1505378"/>
            <a:ext cx="6643273" cy="149497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Toelichting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8232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zicht diens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37">
            <a:extLst>
              <a:ext uri="{FF2B5EF4-FFF2-40B4-BE49-F238E27FC236}">
                <a16:creationId xmlns:a16="http://schemas.microsoft.com/office/drawing/2014/main" id="{564CBB2F-94B8-4F33-94AE-D8500AF604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399971"/>
              </p:ext>
            </p:extLst>
          </p:nvPr>
        </p:nvGraphicFramePr>
        <p:xfrm>
          <a:off x="961293" y="1522067"/>
          <a:ext cx="10515600" cy="452025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6453744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9008712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60281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705061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85832755"/>
                    </a:ext>
                  </a:extLst>
                </a:gridCol>
              </a:tblGrid>
              <a:tr h="161742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39014"/>
                  </a:ext>
                </a:extLst>
              </a:tr>
              <a:tr h="11398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b="1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D7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b="1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D7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797930"/>
                  </a:ext>
                </a:extLst>
              </a:tr>
              <a:tr h="1763013">
                <a:tc>
                  <a:txBody>
                    <a:bodyPr/>
                    <a:lstStyle/>
                    <a:p>
                      <a:pPr algn="ctr"/>
                      <a:endParaRPr lang="nl-NL" sz="1600" b="1" i="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600" b="1" i="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600" b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endParaRPr lang="nl-NL" sz="16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919703"/>
                  </a:ext>
                </a:extLst>
              </a:tr>
            </a:tbl>
          </a:graphicData>
        </a:graphic>
      </p:graphicFrame>
      <p:sp>
        <p:nvSpPr>
          <p:cNvPr id="26" name="Tijdelijke aanduiding voor afbeelding 6">
            <a:extLst>
              <a:ext uri="{FF2B5EF4-FFF2-40B4-BE49-F238E27FC236}">
                <a16:creationId xmlns:a16="http://schemas.microsoft.com/office/drawing/2014/main" id="{BF517440-A79B-44E1-AB1A-C9D73E5E1D7D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1262397" y="1613388"/>
            <a:ext cx="1491124" cy="141018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7" name="Tijdelijke aanduiding voor afbeelding 6">
            <a:extLst>
              <a:ext uri="{FF2B5EF4-FFF2-40B4-BE49-F238E27FC236}">
                <a16:creationId xmlns:a16="http://schemas.microsoft.com/office/drawing/2014/main" id="{AE275286-DD8A-4F40-B4A0-9BF90E48E93C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3356367" y="1613388"/>
            <a:ext cx="1491124" cy="141018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7" name="Tijdelijke aanduiding voor afbeelding 6">
            <a:extLst>
              <a:ext uri="{FF2B5EF4-FFF2-40B4-BE49-F238E27FC236}">
                <a16:creationId xmlns:a16="http://schemas.microsoft.com/office/drawing/2014/main" id="{639D9745-D24C-41EE-82E3-41280D6355B6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465911" y="1613388"/>
            <a:ext cx="1491124" cy="141018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8" name="Tijdelijke aanduiding voor afbeelding 6">
            <a:extLst>
              <a:ext uri="{FF2B5EF4-FFF2-40B4-BE49-F238E27FC236}">
                <a16:creationId xmlns:a16="http://schemas.microsoft.com/office/drawing/2014/main" id="{08A5DDE5-25FF-446D-A915-A9582697460D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7584271" y="1613388"/>
            <a:ext cx="1491124" cy="141018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39" name="Tijdelijke aanduiding voor afbeelding 6">
            <a:extLst>
              <a:ext uri="{FF2B5EF4-FFF2-40B4-BE49-F238E27FC236}">
                <a16:creationId xmlns:a16="http://schemas.microsoft.com/office/drawing/2014/main" id="{C69C9722-BA0F-4E5D-8E5A-F818850B84C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9679771" y="1613388"/>
            <a:ext cx="1491124" cy="1410184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41" name="Tijdelijke aanduiding voor tekst 15">
            <a:extLst>
              <a:ext uri="{FF2B5EF4-FFF2-40B4-BE49-F238E27FC236}">
                <a16:creationId xmlns:a16="http://schemas.microsoft.com/office/drawing/2014/main" id="{90C0AE4F-FBA9-4855-82C8-C77A9A926D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97281" y="3285779"/>
            <a:ext cx="1813560" cy="838200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5">
            <a:extLst>
              <a:ext uri="{FF2B5EF4-FFF2-40B4-BE49-F238E27FC236}">
                <a16:creationId xmlns:a16="http://schemas.microsoft.com/office/drawing/2014/main" id="{71AB8221-1CB2-4D7E-87BA-6AD1199F6D6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208021" y="3275647"/>
            <a:ext cx="1813560" cy="838200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5">
            <a:extLst>
              <a:ext uri="{FF2B5EF4-FFF2-40B4-BE49-F238E27FC236}">
                <a16:creationId xmlns:a16="http://schemas.microsoft.com/office/drawing/2014/main" id="{B5706A4C-42FE-480F-94B6-7CC9D8CA768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311141" y="3275647"/>
            <a:ext cx="1813560" cy="838200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5">
            <a:extLst>
              <a:ext uri="{FF2B5EF4-FFF2-40B4-BE49-F238E27FC236}">
                <a16:creationId xmlns:a16="http://schemas.microsoft.com/office/drawing/2014/main" id="{F7F6B518-6177-4CC8-A21C-186F164C0ED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415433" y="3275647"/>
            <a:ext cx="1813560" cy="838200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5" name="Tijdelijke aanduiding voor tekst 15">
            <a:extLst>
              <a:ext uri="{FF2B5EF4-FFF2-40B4-BE49-F238E27FC236}">
                <a16:creationId xmlns:a16="http://schemas.microsoft.com/office/drawing/2014/main" id="{25F07DC0-BC0D-4D02-9300-F0353C22C31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519700" y="3275647"/>
            <a:ext cx="1813560" cy="838200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6" name="Tijdelijke aanduiding voor tekst 15">
            <a:extLst>
              <a:ext uri="{FF2B5EF4-FFF2-40B4-BE49-F238E27FC236}">
                <a16:creationId xmlns:a16="http://schemas.microsoft.com/office/drawing/2014/main" id="{8479A009-50EF-4D84-B62D-F64BF2C85EA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097281" y="4417666"/>
            <a:ext cx="1813560" cy="1540974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7" name="Tijdelijke aanduiding voor tekst 15">
            <a:extLst>
              <a:ext uri="{FF2B5EF4-FFF2-40B4-BE49-F238E27FC236}">
                <a16:creationId xmlns:a16="http://schemas.microsoft.com/office/drawing/2014/main" id="{C983177A-4277-4A9D-9DD1-987C610B6D1E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208021" y="4417666"/>
            <a:ext cx="1813560" cy="1540974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8" name="Tijdelijke aanduiding voor tekst 15">
            <a:extLst>
              <a:ext uri="{FF2B5EF4-FFF2-40B4-BE49-F238E27FC236}">
                <a16:creationId xmlns:a16="http://schemas.microsoft.com/office/drawing/2014/main" id="{BF7DDCA1-D809-4552-A6FB-B7D46B1EA5E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318761" y="4417666"/>
            <a:ext cx="1813560" cy="1540974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9" name="Tijdelijke aanduiding voor tekst 15">
            <a:extLst>
              <a:ext uri="{FF2B5EF4-FFF2-40B4-BE49-F238E27FC236}">
                <a16:creationId xmlns:a16="http://schemas.microsoft.com/office/drawing/2014/main" id="{A15E57D9-E78D-46C9-8947-A36D9CE5BAF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415433" y="4417666"/>
            <a:ext cx="1813560" cy="1540974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50" name="Tijdelijke aanduiding voor tekst 15">
            <a:extLst>
              <a:ext uri="{FF2B5EF4-FFF2-40B4-BE49-F238E27FC236}">
                <a16:creationId xmlns:a16="http://schemas.microsoft.com/office/drawing/2014/main" id="{50200726-DF1A-4E67-8E59-C0EF83A102B1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519700" y="4417666"/>
            <a:ext cx="1813560" cy="1540974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992D718-D671-4C07-E611-428220080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61E3A2C6-7D5E-64D3-2D74-15D017327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0525BD9E-ADF8-D75A-DF10-81B41C095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A0C11F50-1973-D819-28F4-382CF0768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5162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/Model zelf opbouw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1A8F05D9-1EB5-4EF0-BD0C-BD548B50B4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04436" y="2390324"/>
            <a:ext cx="3899921" cy="705515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CCFB546-1967-4382-89CA-C19D368293C8}"/>
              </a:ext>
            </a:extLst>
          </p:cNvPr>
          <p:cNvSpPr/>
          <p:nvPr/>
        </p:nvSpPr>
        <p:spPr>
          <a:xfrm>
            <a:off x="1304477" y="5672012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51D4A28-4633-43E7-87A7-2C4F82D58857}"/>
              </a:ext>
            </a:extLst>
          </p:cNvPr>
          <p:cNvSpPr/>
          <p:nvPr/>
        </p:nvSpPr>
        <p:spPr>
          <a:xfrm>
            <a:off x="2294354" y="5179880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6B79D853-D9CA-4A1D-B4A8-0DDE15B68C03}"/>
              </a:ext>
            </a:extLst>
          </p:cNvPr>
          <p:cNvSpPr/>
          <p:nvPr/>
        </p:nvSpPr>
        <p:spPr>
          <a:xfrm>
            <a:off x="3284231" y="4687747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83208F22-D7D5-4FD8-BDDF-FE63017164F5}"/>
              </a:ext>
            </a:extLst>
          </p:cNvPr>
          <p:cNvSpPr/>
          <p:nvPr/>
        </p:nvSpPr>
        <p:spPr>
          <a:xfrm>
            <a:off x="4274108" y="4195614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60703E1-E6FF-4635-BAA2-2626FEA61E37}"/>
              </a:ext>
            </a:extLst>
          </p:cNvPr>
          <p:cNvSpPr/>
          <p:nvPr/>
        </p:nvSpPr>
        <p:spPr>
          <a:xfrm>
            <a:off x="5263985" y="3703481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F7D0F39-2141-4B05-BF25-53C64F9E9AC2}"/>
              </a:ext>
            </a:extLst>
          </p:cNvPr>
          <p:cNvSpPr/>
          <p:nvPr/>
        </p:nvSpPr>
        <p:spPr>
          <a:xfrm>
            <a:off x="6253862" y="3211348"/>
            <a:ext cx="989877" cy="256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bg1"/>
              </a:solidFill>
            </a:endParaRPr>
          </a:p>
        </p:txBody>
      </p:sp>
      <p:sp>
        <p:nvSpPr>
          <p:cNvPr id="16" name="Pijl: gekromd omlaag 21">
            <a:extLst>
              <a:ext uri="{FF2B5EF4-FFF2-40B4-BE49-F238E27FC236}">
                <a16:creationId xmlns:a16="http://schemas.microsoft.com/office/drawing/2014/main" id="{F47E470E-EB4F-4070-A25A-8CC51EE17501}"/>
              </a:ext>
            </a:extLst>
          </p:cNvPr>
          <p:cNvSpPr/>
          <p:nvPr/>
        </p:nvSpPr>
        <p:spPr>
          <a:xfrm rot="19439131">
            <a:off x="1739687" y="5333089"/>
            <a:ext cx="567203" cy="141739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>
              <a:solidFill>
                <a:schemeClr val="tx1"/>
              </a:solidFill>
            </a:endParaRPr>
          </a:p>
        </p:txBody>
      </p:sp>
      <p:sp>
        <p:nvSpPr>
          <p:cNvPr id="17" name="Pijl: gekromd omlaag 21">
            <a:extLst>
              <a:ext uri="{FF2B5EF4-FFF2-40B4-BE49-F238E27FC236}">
                <a16:creationId xmlns:a16="http://schemas.microsoft.com/office/drawing/2014/main" id="{3C8FB577-4BDA-40D0-8BCC-CBF92F40523C}"/>
              </a:ext>
            </a:extLst>
          </p:cNvPr>
          <p:cNvSpPr/>
          <p:nvPr/>
        </p:nvSpPr>
        <p:spPr>
          <a:xfrm rot="19439131">
            <a:off x="2729563" y="4840956"/>
            <a:ext cx="567203" cy="141739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>
              <a:solidFill>
                <a:schemeClr val="tx1"/>
              </a:solidFill>
            </a:endParaRPr>
          </a:p>
        </p:txBody>
      </p:sp>
      <p:sp>
        <p:nvSpPr>
          <p:cNvPr id="18" name="Pijl: gekromd omlaag 21">
            <a:extLst>
              <a:ext uri="{FF2B5EF4-FFF2-40B4-BE49-F238E27FC236}">
                <a16:creationId xmlns:a16="http://schemas.microsoft.com/office/drawing/2014/main" id="{C1FC055B-8938-4434-8E57-6B836ABDFD83}"/>
              </a:ext>
            </a:extLst>
          </p:cNvPr>
          <p:cNvSpPr/>
          <p:nvPr/>
        </p:nvSpPr>
        <p:spPr>
          <a:xfrm rot="19439131">
            <a:off x="3716643" y="4348824"/>
            <a:ext cx="567203" cy="141739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>
              <a:solidFill>
                <a:schemeClr val="tx1"/>
              </a:solidFill>
            </a:endParaRPr>
          </a:p>
        </p:txBody>
      </p:sp>
      <p:sp>
        <p:nvSpPr>
          <p:cNvPr id="19" name="Pijl: gekromd omlaag 21">
            <a:extLst>
              <a:ext uri="{FF2B5EF4-FFF2-40B4-BE49-F238E27FC236}">
                <a16:creationId xmlns:a16="http://schemas.microsoft.com/office/drawing/2014/main" id="{3C18DB0D-CBA9-406C-9F74-C414B2DFE2EA}"/>
              </a:ext>
            </a:extLst>
          </p:cNvPr>
          <p:cNvSpPr/>
          <p:nvPr/>
        </p:nvSpPr>
        <p:spPr>
          <a:xfrm rot="19439131">
            <a:off x="4709317" y="3876414"/>
            <a:ext cx="567203" cy="141739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>
              <a:solidFill>
                <a:schemeClr val="tx1"/>
              </a:solidFill>
            </a:endParaRPr>
          </a:p>
        </p:txBody>
      </p:sp>
      <p:sp>
        <p:nvSpPr>
          <p:cNvPr id="20" name="Pijl: gekromd omlaag 21">
            <a:extLst>
              <a:ext uri="{FF2B5EF4-FFF2-40B4-BE49-F238E27FC236}">
                <a16:creationId xmlns:a16="http://schemas.microsoft.com/office/drawing/2014/main" id="{3474F220-1915-44F3-B068-D8FEB2684B63}"/>
              </a:ext>
            </a:extLst>
          </p:cNvPr>
          <p:cNvSpPr/>
          <p:nvPr/>
        </p:nvSpPr>
        <p:spPr>
          <a:xfrm rot="19439131">
            <a:off x="5699193" y="3364557"/>
            <a:ext cx="567203" cy="141739"/>
          </a:xfrm>
          <a:prstGeom prst="curved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89">
              <a:solidFill>
                <a:schemeClr val="tx1"/>
              </a:solidFill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35B22AF5-845D-4FDC-A517-FB72AE5030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05706" y="4790002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1" name="Tijdelijke aanduiding voor afbeelding 6">
            <a:extLst>
              <a:ext uri="{FF2B5EF4-FFF2-40B4-BE49-F238E27FC236}">
                <a16:creationId xmlns:a16="http://schemas.microsoft.com/office/drawing/2014/main" id="{68FF2C2C-DE3A-4E03-A9E7-74F4A95F832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95584" y="4337442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2" name="Tijdelijke aanduiding voor afbeelding 6">
            <a:extLst>
              <a:ext uri="{FF2B5EF4-FFF2-40B4-BE49-F238E27FC236}">
                <a16:creationId xmlns:a16="http://schemas.microsoft.com/office/drawing/2014/main" id="{53BEFCC4-46A2-4CD9-80BF-066DAABC374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279868" y="3809238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3" name="Tijdelijke aanduiding voor afbeelding 6">
            <a:extLst>
              <a:ext uri="{FF2B5EF4-FFF2-40B4-BE49-F238E27FC236}">
                <a16:creationId xmlns:a16="http://schemas.microsoft.com/office/drawing/2014/main" id="{720DD6B2-41C4-49F5-A0D7-0DC5A7B5118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75950" y="3353177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4" name="Tijdelijke aanduiding voor afbeelding 6">
            <a:extLst>
              <a:ext uri="{FF2B5EF4-FFF2-40B4-BE49-F238E27FC236}">
                <a16:creationId xmlns:a16="http://schemas.microsoft.com/office/drawing/2014/main" id="{2AB26025-B9B6-46E4-94CA-11A6753B7C3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67333" y="2855026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5" name="Tijdelijke aanduiding voor afbeelding 6">
            <a:extLst>
              <a:ext uri="{FF2B5EF4-FFF2-40B4-BE49-F238E27FC236}">
                <a16:creationId xmlns:a16="http://schemas.microsoft.com/office/drawing/2014/main" id="{4F8D07C2-E96A-455F-A1FD-63F13A0A3FF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53862" y="2344385"/>
            <a:ext cx="537282" cy="610455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cxnSp>
        <p:nvCxnSpPr>
          <p:cNvPr id="56" name="Rechte verbindingslijn met pijl 55">
            <a:extLst>
              <a:ext uri="{FF2B5EF4-FFF2-40B4-BE49-F238E27FC236}">
                <a16:creationId xmlns:a16="http://schemas.microsoft.com/office/drawing/2014/main" id="{952DE155-845E-44DB-A1F0-68F83206659D}"/>
              </a:ext>
            </a:extLst>
          </p:cNvPr>
          <p:cNvCxnSpPr/>
          <p:nvPr/>
        </p:nvCxnSpPr>
        <p:spPr>
          <a:xfrm flipV="1">
            <a:off x="3622268" y="3007157"/>
            <a:ext cx="1017233" cy="70867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ijdelijke aanduiding voor tekst 78">
            <a:extLst>
              <a:ext uri="{FF2B5EF4-FFF2-40B4-BE49-F238E27FC236}">
                <a16:creationId xmlns:a16="http://schemas.microsoft.com/office/drawing/2014/main" id="{48783A66-F563-42C5-B52C-E231CC62F1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01750" y="5676900"/>
            <a:ext cx="993775" cy="258763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3" name="Tijdelijke aanduiding voor tekst 72">
            <a:extLst>
              <a:ext uri="{FF2B5EF4-FFF2-40B4-BE49-F238E27FC236}">
                <a16:creationId xmlns:a16="http://schemas.microsoft.com/office/drawing/2014/main" id="{3A46343F-210F-4149-B131-E3A3C3D0A6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70375" y="4217988"/>
            <a:ext cx="989013" cy="201612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1" name="Tijdelijke aanduiding voor tekst 70">
            <a:extLst>
              <a:ext uri="{FF2B5EF4-FFF2-40B4-BE49-F238E27FC236}">
                <a16:creationId xmlns:a16="http://schemas.microsoft.com/office/drawing/2014/main" id="{856C65AE-3610-4E63-8813-16682A793F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59388" y="3716338"/>
            <a:ext cx="989012" cy="225425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6FB04874-D7D1-48AE-95A4-D56C94C3F8E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48400" y="3211514"/>
            <a:ext cx="995363" cy="253967"/>
          </a:xfrm>
        </p:spPr>
        <p:txBody>
          <a:bodyPr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>
              <a:defRPr sz="11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5" name="Tijdelijke aanduiding voor tekst 74">
            <a:extLst>
              <a:ext uri="{FF2B5EF4-FFF2-40B4-BE49-F238E27FC236}">
                <a16:creationId xmlns:a16="http://schemas.microsoft.com/office/drawing/2014/main" id="{F686D103-CBA8-4F30-BBC0-CD664935275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82950" y="4706938"/>
            <a:ext cx="987425" cy="238125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7" name="Tijdelijke aanduiding voor tekst 76">
            <a:extLst>
              <a:ext uri="{FF2B5EF4-FFF2-40B4-BE49-F238E27FC236}">
                <a16:creationId xmlns:a16="http://schemas.microsoft.com/office/drawing/2014/main" id="{4F49F1A4-D806-4662-AF8D-4702E6BF23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289175" y="5200650"/>
            <a:ext cx="990600" cy="206375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2083BBAC-8531-4B38-AB87-F41D0E09298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608566" y="3129654"/>
            <a:ext cx="3869059" cy="287487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69875" indent="0">
              <a:buNone/>
              <a:defRPr/>
            </a:lvl2pPr>
            <a:lvl3pPr marL="452437" indent="0">
              <a:buNone/>
              <a:defRPr/>
            </a:lvl3pPr>
          </a:lstStyle>
          <a:p>
            <a:pPr lvl="0"/>
            <a:r>
              <a:rPr lang="nl-NL" dirty="0"/>
              <a:t>Toelichting</a:t>
            </a:r>
          </a:p>
        </p:txBody>
      </p:sp>
      <p:pic>
        <p:nvPicPr>
          <p:cNvPr id="89" name="Graphic 88" descr="Lijn met pijl: curve in tegenwijzerzin silhouet">
            <a:extLst>
              <a:ext uri="{FF2B5EF4-FFF2-40B4-BE49-F238E27FC236}">
                <a16:creationId xmlns:a16="http://schemas.microsoft.com/office/drawing/2014/main" id="{D7DD9D19-4D10-4205-8320-553DB869C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8341509" flipH="1">
            <a:off x="3326013" y="1659228"/>
            <a:ext cx="745066" cy="1052864"/>
          </a:xfrm>
          <a:prstGeom prst="rect">
            <a:avLst/>
          </a:prstGeom>
        </p:spPr>
      </p:pic>
      <p:cxnSp>
        <p:nvCxnSpPr>
          <p:cNvPr id="49" name="Rechte verbindingslijn 48">
            <a:extLst>
              <a:ext uri="{FF2B5EF4-FFF2-40B4-BE49-F238E27FC236}">
                <a16:creationId xmlns:a16="http://schemas.microsoft.com/office/drawing/2014/main" id="{93B475EA-63D8-40E0-9A16-26032FF248C4}"/>
              </a:ext>
            </a:extLst>
          </p:cNvPr>
          <p:cNvCxnSpPr>
            <a:cxnSpLocks/>
          </p:cNvCxnSpPr>
          <p:nvPr/>
        </p:nvCxnSpPr>
        <p:spPr>
          <a:xfrm>
            <a:off x="2240408" y="1747802"/>
            <a:ext cx="0" cy="253292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echte verbindingslijn 54">
            <a:extLst>
              <a:ext uri="{FF2B5EF4-FFF2-40B4-BE49-F238E27FC236}">
                <a16:creationId xmlns:a16="http://schemas.microsoft.com/office/drawing/2014/main" id="{D2D71986-E27B-4188-B5EA-C792AF7C68AA}"/>
              </a:ext>
            </a:extLst>
          </p:cNvPr>
          <p:cNvCxnSpPr>
            <a:cxnSpLocks/>
          </p:cNvCxnSpPr>
          <p:nvPr/>
        </p:nvCxnSpPr>
        <p:spPr>
          <a:xfrm>
            <a:off x="973944" y="3014266"/>
            <a:ext cx="253292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al 57">
            <a:extLst>
              <a:ext uri="{FF2B5EF4-FFF2-40B4-BE49-F238E27FC236}">
                <a16:creationId xmlns:a16="http://schemas.microsoft.com/office/drawing/2014/main" id="{E7783DA2-DD19-4625-94CA-78E27067891D}"/>
              </a:ext>
            </a:extLst>
          </p:cNvPr>
          <p:cNvSpPr/>
          <p:nvPr/>
        </p:nvSpPr>
        <p:spPr>
          <a:xfrm>
            <a:off x="1556628" y="2627276"/>
            <a:ext cx="1333124" cy="7597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7" name="Ovaal 96">
            <a:extLst>
              <a:ext uri="{FF2B5EF4-FFF2-40B4-BE49-F238E27FC236}">
                <a16:creationId xmlns:a16="http://schemas.microsoft.com/office/drawing/2014/main" id="{FD4A14DD-79DA-4914-BD7D-001AA6147B85}"/>
              </a:ext>
            </a:extLst>
          </p:cNvPr>
          <p:cNvSpPr/>
          <p:nvPr/>
        </p:nvSpPr>
        <p:spPr>
          <a:xfrm>
            <a:off x="970567" y="1677302"/>
            <a:ext cx="2532928" cy="25329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98" name="Rechte verbindingslijn 97">
            <a:extLst>
              <a:ext uri="{FF2B5EF4-FFF2-40B4-BE49-F238E27FC236}">
                <a16:creationId xmlns:a16="http://schemas.microsoft.com/office/drawing/2014/main" id="{CF3985F1-5D41-4878-8C66-D0C513E4A20F}"/>
              </a:ext>
            </a:extLst>
          </p:cNvPr>
          <p:cNvCxnSpPr>
            <a:stCxn id="97" idx="0"/>
            <a:endCxn id="97" idx="4"/>
          </p:cNvCxnSpPr>
          <p:nvPr/>
        </p:nvCxnSpPr>
        <p:spPr>
          <a:xfrm>
            <a:off x="2237031" y="1677302"/>
            <a:ext cx="0" cy="253292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98">
            <a:extLst>
              <a:ext uri="{FF2B5EF4-FFF2-40B4-BE49-F238E27FC236}">
                <a16:creationId xmlns:a16="http://schemas.microsoft.com/office/drawing/2014/main" id="{840B3ADB-0DA5-421C-B5C1-E87CAED1893E}"/>
              </a:ext>
            </a:extLst>
          </p:cNvPr>
          <p:cNvCxnSpPr>
            <a:stCxn id="97" idx="2"/>
            <a:endCxn id="97" idx="6"/>
          </p:cNvCxnSpPr>
          <p:nvPr/>
        </p:nvCxnSpPr>
        <p:spPr>
          <a:xfrm>
            <a:off x="970567" y="2943766"/>
            <a:ext cx="253292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al 99">
            <a:extLst>
              <a:ext uri="{FF2B5EF4-FFF2-40B4-BE49-F238E27FC236}">
                <a16:creationId xmlns:a16="http://schemas.microsoft.com/office/drawing/2014/main" id="{6E4CD949-D82B-4727-B37C-0AC65448A03B}"/>
              </a:ext>
            </a:extLst>
          </p:cNvPr>
          <p:cNvSpPr/>
          <p:nvPr/>
        </p:nvSpPr>
        <p:spPr>
          <a:xfrm>
            <a:off x="1616203" y="2558458"/>
            <a:ext cx="1333124" cy="7597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1" name="Tijdelijke aanduiding voor tekst 15">
            <a:extLst>
              <a:ext uri="{FF2B5EF4-FFF2-40B4-BE49-F238E27FC236}">
                <a16:creationId xmlns:a16="http://schemas.microsoft.com/office/drawing/2014/main" id="{B94AA41D-FACA-4724-B0AF-0E7FFC616D9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332572" y="1928144"/>
            <a:ext cx="874071" cy="442087"/>
          </a:xfrm>
        </p:spPr>
        <p:txBody>
          <a:bodyPr>
            <a:noAutofit/>
          </a:bodyPr>
          <a:lstStyle>
            <a:lvl1pPr marL="0" indent="0"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2" name="Tijdelijke aanduiding voor tekst 15">
            <a:extLst>
              <a:ext uri="{FF2B5EF4-FFF2-40B4-BE49-F238E27FC236}">
                <a16:creationId xmlns:a16="http://schemas.microsoft.com/office/drawing/2014/main" id="{4BBB17F7-939A-46E3-A90A-D2782CD69EB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270418" y="1936610"/>
            <a:ext cx="874071" cy="442087"/>
          </a:xfrm>
        </p:spPr>
        <p:txBody>
          <a:bodyPr>
            <a:noAutofit/>
          </a:bodyPr>
          <a:lstStyle>
            <a:lvl1pPr marL="0" indent="0" algn="l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3" name="Tijdelijke aanduiding voor tekst 15">
            <a:extLst>
              <a:ext uri="{FF2B5EF4-FFF2-40B4-BE49-F238E27FC236}">
                <a16:creationId xmlns:a16="http://schemas.microsoft.com/office/drawing/2014/main" id="{38AD1679-AB4B-4E79-8AE8-377FF78D775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338064" y="3322137"/>
            <a:ext cx="874071" cy="442087"/>
          </a:xfrm>
        </p:spPr>
        <p:txBody>
          <a:bodyPr>
            <a:noAutofit/>
          </a:bodyPr>
          <a:lstStyle>
            <a:lvl1pPr marL="0" indent="0"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4" name="Tijdelijke aanduiding voor tekst 15">
            <a:extLst>
              <a:ext uri="{FF2B5EF4-FFF2-40B4-BE49-F238E27FC236}">
                <a16:creationId xmlns:a16="http://schemas.microsoft.com/office/drawing/2014/main" id="{872DDB7E-B110-43E3-BE53-30CC1F06A06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258796" y="3328600"/>
            <a:ext cx="874071" cy="442087"/>
          </a:xfrm>
        </p:spPr>
        <p:txBody>
          <a:bodyPr>
            <a:noAutofit/>
          </a:bodyPr>
          <a:lstStyle>
            <a:lvl1pPr marL="0" indent="0" algn="l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5" name="Tijdelijke aanduiding voor afbeelding 6">
            <a:extLst>
              <a:ext uri="{FF2B5EF4-FFF2-40B4-BE49-F238E27FC236}">
                <a16:creationId xmlns:a16="http://schemas.microsoft.com/office/drawing/2014/main" id="{32F82474-A988-4B18-AFC9-B32AFA8169F0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949327" y="2402556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06" name="Tijdelijke aanduiding voor tekst 15">
            <a:extLst>
              <a:ext uri="{FF2B5EF4-FFF2-40B4-BE49-F238E27FC236}">
                <a16:creationId xmlns:a16="http://schemas.microsoft.com/office/drawing/2014/main" id="{4211BF62-74A4-4EED-84ED-867C993ED6F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786223" y="2666780"/>
            <a:ext cx="1009029" cy="442087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7" name="Tijdelijke aanduiding voor afbeelding 6">
            <a:extLst>
              <a:ext uri="{FF2B5EF4-FFF2-40B4-BE49-F238E27FC236}">
                <a16:creationId xmlns:a16="http://schemas.microsoft.com/office/drawing/2014/main" id="{7CBC1F34-B161-4C19-8947-6DB33EF68F0A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968983" y="2965136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08" name="Tijdelijke aanduiding voor afbeelding 6">
            <a:extLst>
              <a:ext uri="{FF2B5EF4-FFF2-40B4-BE49-F238E27FC236}">
                <a16:creationId xmlns:a16="http://schemas.microsoft.com/office/drawing/2014/main" id="{ADDB0BFC-6DA5-4720-822C-D416978AD751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041815" y="2421740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09" name="Tijdelijke aanduiding voor afbeelding 6">
            <a:extLst>
              <a:ext uri="{FF2B5EF4-FFF2-40B4-BE49-F238E27FC236}">
                <a16:creationId xmlns:a16="http://schemas.microsoft.com/office/drawing/2014/main" id="{47830859-67F7-4B1A-9715-1E63F45D5EAF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1030377" y="2977039"/>
            <a:ext cx="537282" cy="5081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7973BB8E-169F-FAEF-EFD7-135832553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85CE0284-233B-E29A-9CDA-B497C159D1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26" name="Tijdelijke aanduiding voor dianummer 5">
            <a:extLst>
              <a:ext uri="{FF2B5EF4-FFF2-40B4-BE49-F238E27FC236}">
                <a16:creationId xmlns:a16="http://schemas.microsoft.com/office/drawing/2014/main" id="{B6D5810B-8DF9-E353-D9F2-31DB4E2EE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7" name="Tijdelijke aanduiding voor titel 1">
            <a:extLst>
              <a:ext uri="{FF2B5EF4-FFF2-40B4-BE49-F238E27FC236}">
                <a16:creationId xmlns:a16="http://schemas.microsoft.com/office/drawing/2014/main" id="{0D7BE673-9AC5-B63D-B65E-CD6EE070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9939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2DBF5-BD16-4E77-B950-5769B332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494" y="5072936"/>
            <a:ext cx="5134709" cy="61546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045CA76-DD51-4B5C-8DAF-7D4FA927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/>
          <a:lstStyle/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0A49354-630F-4C94-8412-49625097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8651" y="6392784"/>
            <a:ext cx="3109618" cy="377293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E24480E-5626-4CA3-955E-587EA4966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23613" y="6392783"/>
            <a:ext cx="1515177" cy="377293"/>
          </a:xfrm>
          <a:prstGeom prst="rect">
            <a:avLst/>
          </a:prstGeom>
        </p:spPr>
        <p:txBody>
          <a:bodyPr/>
          <a:lstStyle/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8" name="Tijdelijke aanduiding voor afbeelding 3">
            <a:extLst>
              <a:ext uri="{FF2B5EF4-FFF2-40B4-BE49-F238E27FC236}">
                <a16:creationId xmlns:a16="http://schemas.microsoft.com/office/drawing/2014/main" id="{3DE680CE-A6B7-4993-957D-858FFB5944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74494" y="1477333"/>
            <a:ext cx="3288756" cy="3069992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4B8F5CB-072B-476F-A71B-3CA3560ABDA6}"/>
              </a:ext>
            </a:extLst>
          </p:cNvPr>
          <p:cNvSpPr/>
          <p:nvPr/>
        </p:nvSpPr>
        <p:spPr>
          <a:xfrm>
            <a:off x="947738" y="1367038"/>
            <a:ext cx="4654350" cy="465435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C20FC6C7-2F82-487A-B8E4-EA0CD08961DD}"/>
              </a:ext>
            </a:extLst>
          </p:cNvPr>
          <p:cNvSpPr/>
          <p:nvPr/>
        </p:nvSpPr>
        <p:spPr>
          <a:xfrm>
            <a:off x="1076285" y="1477333"/>
            <a:ext cx="4410809" cy="709607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074E9CC8-56E5-4805-94F4-CFAD4E869737}"/>
              </a:ext>
            </a:extLst>
          </p:cNvPr>
          <p:cNvSpPr/>
          <p:nvPr/>
        </p:nvSpPr>
        <p:spPr>
          <a:xfrm>
            <a:off x="1076285" y="2302722"/>
            <a:ext cx="1217335" cy="70960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AF5709CD-B3FB-46E9-8229-71005D8E0245}"/>
              </a:ext>
            </a:extLst>
          </p:cNvPr>
          <p:cNvSpPr/>
          <p:nvPr/>
        </p:nvSpPr>
        <p:spPr>
          <a:xfrm>
            <a:off x="1076284" y="3128111"/>
            <a:ext cx="1217335" cy="70960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0F917211-FEA6-41FB-8EEB-0167FBEA9EE9}"/>
              </a:ext>
            </a:extLst>
          </p:cNvPr>
          <p:cNvSpPr/>
          <p:nvPr/>
        </p:nvSpPr>
        <p:spPr>
          <a:xfrm>
            <a:off x="1076283" y="4790579"/>
            <a:ext cx="1217335" cy="70960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8EA19C83-B2BD-48EB-A3DC-142DCFB810AE}"/>
              </a:ext>
            </a:extLst>
          </p:cNvPr>
          <p:cNvSpPr/>
          <p:nvPr/>
        </p:nvSpPr>
        <p:spPr>
          <a:xfrm>
            <a:off x="2422163" y="4790579"/>
            <a:ext cx="1217335" cy="7096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0584603E-6133-4F3D-8535-17A478949797}"/>
              </a:ext>
            </a:extLst>
          </p:cNvPr>
          <p:cNvSpPr/>
          <p:nvPr/>
        </p:nvSpPr>
        <p:spPr>
          <a:xfrm>
            <a:off x="3768043" y="4790579"/>
            <a:ext cx="1719051" cy="70960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5D8ADB1A-488D-41DB-9DC2-EA84A668E6A1}"/>
              </a:ext>
            </a:extLst>
          </p:cNvPr>
          <p:cNvSpPr/>
          <p:nvPr/>
        </p:nvSpPr>
        <p:spPr>
          <a:xfrm>
            <a:off x="1076283" y="3961454"/>
            <a:ext cx="1719051" cy="70960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93DD24BD-6B9A-412E-A2EA-F89E74127365}"/>
              </a:ext>
            </a:extLst>
          </p:cNvPr>
          <p:cNvSpPr/>
          <p:nvPr/>
        </p:nvSpPr>
        <p:spPr>
          <a:xfrm>
            <a:off x="2923879" y="3961454"/>
            <a:ext cx="1217335" cy="70960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: afgeronde hoeken 26">
            <a:extLst>
              <a:ext uri="{FF2B5EF4-FFF2-40B4-BE49-F238E27FC236}">
                <a16:creationId xmlns:a16="http://schemas.microsoft.com/office/drawing/2014/main" id="{C4C75A31-593F-4CD3-9EEF-8163B198AF75}"/>
              </a:ext>
            </a:extLst>
          </p:cNvPr>
          <p:cNvSpPr/>
          <p:nvPr/>
        </p:nvSpPr>
        <p:spPr>
          <a:xfrm>
            <a:off x="4262983" y="3961454"/>
            <a:ext cx="1224111" cy="70960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Rechthoek: afgeronde hoeken 27">
            <a:extLst>
              <a:ext uri="{FF2B5EF4-FFF2-40B4-BE49-F238E27FC236}">
                <a16:creationId xmlns:a16="http://schemas.microsoft.com/office/drawing/2014/main" id="{81DECAD9-5FC3-4D29-81E7-7AB398C24BD8}"/>
              </a:ext>
            </a:extLst>
          </p:cNvPr>
          <p:cNvSpPr/>
          <p:nvPr/>
        </p:nvSpPr>
        <p:spPr>
          <a:xfrm>
            <a:off x="2422162" y="2296537"/>
            <a:ext cx="3058156" cy="7096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AAF54447-2370-46BB-8D82-6865DD90DE15}"/>
              </a:ext>
            </a:extLst>
          </p:cNvPr>
          <p:cNvSpPr/>
          <p:nvPr/>
        </p:nvSpPr>
        <p:spPr>
          <a:xfrm>
            <a:off x="2418775" y="3115741"/>
            <a:ext cx="3058156" cy="7096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141065D2-B5CC-4EEA-B344-2702992CA5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5846" y="4072926"/>
            <a:ext cx="1606381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4" name="Tijdelijke aanduiding voor tekst 30">
            <a:extLst>
              <a:ext uri="{FF2B5EF4-FFF2-40B4-BE49-F238E27FC236}">
                <a16:creationId xmlns:a16="http://schemas.microsoft.com/office/drawing/2014/main" id="{F2E0291A-B987-4166-9E04-F91B72D5A1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6283" y="2490155"/>
            <a:ext cx="1156377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5" name="Tijdelijke aanduiding voor tekst 30">
            <a:extLst>
              <a:ext uri="{FF2B5EF4-FFF2-40B4-BE49-F238E27FC236}">
                <a16:creationId xmlns:a16="http://schemas.microsoft.com/office/drawing/2014/main" id="{7DFC818B-960D-4294-AB0F-F4C55239C2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2041" y="3296102"/>
            <a:ext cx="1211578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6" name="Tijdelijke aanduiding voor tekst 30">
            <a:extLst>
              <a:ext uri="{FF2B5EF4-FFF2-40B4-BE49-F238E27FC236}">
                <a16:creationId xmlns:a16="http://schemas.microsoft.com/office/drawing/2014/main" id="{3A3B04C4-ECCA-46F2-AE0E-0313E03552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6283" y="1657866"/>
            <a:ext cx="1788837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7" name="Tijdelijke aanduiding voor tekst 30">
            <a:extLst>
              <a:ext uri="{FF2B5EF4-FFF2-40B4-BE49-F238E27FC236}">
                <a16:creationId xmlns:a16="http://schemas.microsoft.com/office/drawing/2014/main" id="{5FC104E6-28C3-4477-8BF0-02AD1CED14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0606" y="4972343"/>
            <a:ext cx="1176963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8" name="Tijdelijke aanduiding voor tekst 30">
            <a:extLst>
              <a:ext uri="{FF2B5EF4-FFF2-40B4-BE49-F238E27FC236}">
                <a16:creationId xmlns:a16="http://schemas.microsoft.com/office/drawing/2014/main" id="{30C75D39-2853-4923-A239-0996194E7A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26396" y="2490155"/>
            <a:ext cx="1658483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9" name="Tijdelijke aanduiding voor tekst 30">
            <a:extLst>
              <a:ext uri="{FF2B5EF4-FFF2-40B4-BE49-F238E27FC236}">
                <a16:creationId xmlns:a16="http://schemas.microsoft.com/office/drawing/2014/main" id="{2B093917-E78A-4AE6-8B49-E14EFFAFEA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26397" y="3258267"/>
            <a:ext cx="1656040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0" name="Tijdelijke aanduiding voor tekst 30">
            <a:extLst>
              <a:ext uri="{FF2B5EF4-FFF2-40B4-BE49-F238E27FC236}">
                <a16:creationId xmlns:a16="http://schemas.microsoft.com/office/drawing/2014/main" id="{2901A0BE-DBFA-4B47-8E4B-ABB5E04D5DF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23878" y="4085769"/>
            <a:ext cx="1217335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1" name="Tijdelijke aanduiding voor tekst 30">
            <a:extLst>
              <a:ext uri="{FF2B5EF4-FFF2-40B4-BE49-F238E27FC236}">
                <a16:creationId xmlns:a16="http://schemas.microsoft.com/office/drawing/2014/main" id="{44666B56-3EAD-4DC2-81AF-972DA51C1E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26396" y="4962909"/>
            <a:ext cx="1213102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30">
            <a:extLst>
              <a:ext uri="{FF2B5EF4-FFF2-40B4-BE49-F238E27FC236}">
                <a16:creationId xmlns:a16="http://schemas.microsoft.com/office/drawing/2014/main" id="{0F2855D5-1C43-4800-B104-77E0D553C0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69759" y="4096339"/>
            <a:ext cx="1217335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30">
            <a:extLst>
              <a:ext uri="{FF2B5EF4-FFF2-40B4-BE49-F238E27FC236}">
                <a16:creationId xmlns:a16="http://schemas.microsoft.com/office/drawing/2014/main" id="{B6FBDA33-9800-481F-A9C6-3BD9165AEC4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78208" y="4972343"/>
            <a:ext cx="1708886" cy="346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7" name="Tijdelijke aanduiding voor afbeelding 46">
            <a:extLst>
              <a:ext uri="{FF2B5EF4-FFF2-40B4-BE49-F238E27FC236}">
                <a16:creationId xmlns:a16="http://schemas.microsoft.com/office/drawing/2014/main" id="{86E1D2C0-8BEF-4FB4-95AB-C9860B0171D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56018" y="5561555"/>
            <a:ext cx="398462" cy="398463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48" name="Pijl: rechts 47">
            <a:extLst>
              <a:ext uri="{FF2B5EF4-FFF2-40B4-BE49-F238E27FC236}">
                <a16:creationId xmlns:a16="http://schemas.microsoft.com/office/drawing/2014/main" id="{E2FBD8CE-3CFD-4EFE-A792-DB2F25758C27}"/>
              </a:ext>
            </a:extLst>
          </p:cNvPr>
          <p:cNvSpPr/>
          <p:nvPr/>
        </p:nvSpPr>
        <p:spPr>
          <a:xfrm>
            <a:off x="1813560" y="5681951"/>
            <a:ext cx="3657600" cy="16640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252CA566-A1F7-7C3D-E9AA-D951940068E5}"/>
              </a:ext>
            </a:extLst>
          </p:cNvPr>
          <p:cNvSpPr txBox="1">
            <a:spLocks/>
          </p:cNvSpPr>
          <p:nvPr/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DBDABE-C425-4898-9566-871AE169FCA7}" type="datetime1">
              <a:rPr lang="nl-NL" smtClean="0"/>
              <a:pPr/>
              <a:t>15-6-2026</a:t>
            </a:fld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EE9F6ADD-50F4-93E1-833D-93E42C966ACD}"/>
              </a:ext>
            </a:extLst>
          </p:cNvPr>
          <p:cNvSpPr txBox="1">
            <a:spLocks/>
          </p:cNvSpPr>
          <p:nvPr/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C55E5D-BCA6-4A35-9742-376105409231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0484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s team 2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3">
            <a:extLst>
              <a:ext uri="{FF2B5EF4-FFF2-40B4-BE49-F238E27FC236}">
                <a16:creationId xmlns:a16="http://schemas.microsoft.com/office/drawing/2014/main" id="{3DE680CE-A6B7-4993-957D-858FFB5944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92821" y="1681866"/>
            <a:ext cx="1777268" cy="1659046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4" name="Tijdelijke aanduiding voor tekst 10">
            <a:extLst>
              <a:ext uri="{FF2B5EF4-FFF2-40B4-BE49-F238E27FC236}">
                <a16:creationId xmlns:a16="http://schemas.microsoft.com/office/drawing/2014/main" id="{04AB6E9A-4888-4F3D-8F11-A390CADD6D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7738" y="4145129"/>
            <a:ext cx="2595563" cy="377294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45" name="Tijdelijke aanduiding voor tekst 10">
            <a:extLst>
              <a:ext uri="{FF2B5EF4-FFF2-40B4-BE49-F238E27FC236}">
                <a16:creationId xmlns:a16="http://schemas.microsoft.com/office/drawing/2014/main" id="{6F8B5DD0-7F49-413A-9BF6-4A12F980F1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43301" y="1465244"/>
            <a:ext cx="2595563" cy="4461634"/>
          </a:xfrm>
          <a:ln>
            <a:noFill/>
          </a:ln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46" name="Tijdelijke aanduiding voor tekst 10">
            <a:extLst>
              <a:ext uri="{FF2B5EF4-FFF2-40B4-BE49-F238E27FC236}">
                <a16:creationId xmlns:a16="http://schemas.microsoft.com/office/drawing/2014/main" id="{1A72CC81-DD4C-422C-B352-CE0E9C4149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19819" y="4145129"/>
            <a:ext cx="2137039" cy="377294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50" name="Tijdelijke aanduiding voor tekst 10">
            <a:extLst>
              <a:ext uri="{FF2B5EF4-FFF2-40B4-BE49-F238E27FC236}">
                <a16:creationId xmlns:a16="http://schemas.microsoft.com/office/drawing/2014/main" id="{BD411058-6A71-44ED-94F3-6EBCE077CFF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10636" y="1463560"/>
            <a:ext cx="2566257" cy="4461633"/>
          </a:xfrm>
          <a:ln>
            <a:noFill/>
          </a:ln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1" name="Tijdelijke aanduiding voor afbeelding 3">
            <a:extLst>
              <a:ext uri="{FF2B5EF4-FFF2-40B4-BE49-F238E27FC236}">
                <a16:creationId xmlns:a16="http://schemas.microsoft.com/office/drawing/2014/main" id="{D06F7A4A-CC14-404C-BBBF-FE673E8C102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19819" y="1678002"/>
            <a:ext cx="1777268" cy="1659046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C445193-D33A-9410-4B87-E8B314F4C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D8C0422A-B069-BF4A-CFC8-3606C03A2A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E7FEB24D-CD25-27D7-4D33-F8FFCA4B9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AF21947A-2C4F-6192-103B-6A94AACA0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9599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s team 3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3">
            <a:extLst>
              <a:ext uri="{FF2B5EF4-FFF2-40B4-BE49-F238E27FC236}">
                <a16:creationId xmlns:a16="http://schemas.microsoft.com/office/drawing/2014/main" id="{3DE680CE-A6B7-4993-957D-858FFB5944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88100" y="1461529"/>
            <a:ext cx="1777268" cy="1659046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4" name="Tijdelijke aanduiding voor tekst 10">
            <a:extLst>
              <a:ext uri="{FF2B5EF4-FFF2-40B4-BE49-F238E27FC236}">
                <a16:creationId xmlns:a16="http://schemas.microsoft.com/office/drawing/2014/main" id="{04AB6E9A-4888-4F3D-8F11-A390CADD6D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5358" y="3279577"/>
            <a:ext cx="3170035" cy="377294"/>
          </a:xfrm>
        </p:spPr>
        <p:txBody>
          <a:bodyPr/>
          <a:lstStyle>
            <a:lvl1pPr marL="0" indent="0">
              <a:buNone/>
              <a:defRPr b="1">
                <a:solidFill>
                  <a:srgbClr val="EC9232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45" name="Tijdelijke aanduiding voor tekst 10">
            <a:extLst>
              <a:ext uri="{FF2B5EF4-FFF2-40B4-BE49-F238E27FC236}">
                <a16:creationId xmlns:a16="http://schemas.microsoft.com/office/drawing/2014/main" id="{6F8B5DD0-7F49-413A-9BF6-4A12F980F1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358" y="3671275"/>
            <a:ext cx="3170035" cy="2365968"/>
          </a:xfrm>
          <a:ln>
            <a:noFill/>
          </a:ln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1" name="Tijdelijke aanduiding voor afbeelding 3">
            <a:extLst>
              <a:ext uri="{FF2B5EF4-FFF2-40B4-BE49-F238E27FC236}">
                <a16:creationId xmlns:a16="http://schemas.microsoft.com/office/drawing/2014/main" id="{D06F7A4A-CC14-404C-BBBF-FE673E8C102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59974" y="1461529"/>
            <a:ext cx="1777268" cy="1659046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afbeelding 3">
            <a:extLst>
              <a:ext uri="{FF2B5EF4-FFF2-40B4-BE49-F238E27FC236}">
                <a16:creationId xmlns:a16="http://schemas.microsoft.com/office/drawing/2014/main" id="{C8BB943D-C8E7-4F48-9E83-89235B80FE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74526" y="1461529"/>
            <a:ext cx="1777268" cy="1659046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AAA660E6-A9EC-3C64-6C05-B719F7DE9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F1E143C9-84D3-4BEC-0F7A-0F60317C7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9D8CA50-1B92-5C52-9E12-C58A1E1F6B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BDBC93F3-5AAD-4039-844A-9B25EF16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0" name="Tijdelijke aanduiding voor tekst 10">
            <a:extLst>
              <a:ext uri="{FF2B5EF4-FFF2-40B4-BE49-F238E27FC236}">
                <a16:creationId xmlns:a16="http://schemas.microsoft.com/office/drawing/2014/main" id="{D38AF25D-21F9-60FD-BEBC-A2AB6E069F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70303" y="3279577"/>
            <a:ext cx="3170035" cy="377294"/>
          </a:xfrm>
        </p:spPr>
        <p:txBody>
          <a:bodyPr/>
          <a:lstStyle>
            <a:lvl1pPr marL="0" indent="0">
              <a:buNone/>
              <a:defRPr b="1">
                <a:solidFill>
                  <a:srgbClr val="EC9232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B7ABF06-E795-090D-1C21-5C78044283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70303" y="3671275"/>
            <a:ext cx="3170035" cy="2365968"/>
          </a:xfrm>
          <a:ln>
            <a:noFill/>
          </a:ln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18" name="Tijdelijke aanduiding voor tekst 10">
            <a:extLst>
              <a:ext uri="{FF2B5EF4-FFF2-40B4-BE49-F238E27FC236}">
                <a16:creationId xmlns:a16="http://schemas.microsoft.com/office/drawing/2014/main" id="{5D6D194A-C7E7-E3AD-17F4-5356C7C91BB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06858" y="3279577"/>
            <a:ext cx="3170035" cy="377294"/>
          </a:xfrm>
        </p:spPr>
        <p:txBody>
          <a:bodyPr/>
          <a:lstStyle>
            <a:lvl1pPr marL="0" indent="0">
              <a:buNone/>
              <a:defRPr b="1">
                <a:solidFill>
                  <a:srgbClr val="EC9232"/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DC27A903-297D-8923-03CE-047F3385CF4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06858" y="3671275"/>
            <a:ext cx="3170035" cy="2365968"/>
          </a:xfrm>
          <a:ln>
            <a:noFill/>
          </a:ln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>
              <a:defRPr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</p:spTree>
    <p:extLst>
      <p:ext uri="{BB962C8B-B14F-4D97-AF65-F5344CB8AC3E}">
        <p14:creationId xmlns:p14="http://schemas.microsoft.com/office/powerpoint/2010/main" val="1004914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A6466C86-135E-430F-A6E5-43EB6B5D85EF}"/>
              </a:ext>
            </a:extLst>
          </p:cNvPr>
          <p:cNvSpPr/>
          <p:nvPr/>
        </p:nvSpPr>
        <p:spPr>
          <a:xfrm>
            <a:off x="1239201" y="1976956"/>
            <a:ext cx="9988647" cy="10820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B2E792F4-539F-4889-B39C-85EAB91C240C}"/>
              </a:ext>
            </a:extLst>
          </p:cNvPr>
          <p:cNvSpPr/>
          <p:nvPr/>
        </p:nvSpPr>
        <p:spPr>
          <a:xfrm>
            <a:off x="1255614" y="3211396"/>
            <a:ext cx="9988647" cy="10820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49DF50DA-ED84-4048-A4B1-0D5B798B83AA}"/>
              </a:ext>
            </a:extLst>
          </p:cNvPr>
          <p:cNvSpPr/>
          <p:nvPr/>
        </p:nvSpPr>
        <p:spPr>
          <a:xfrm>
            <a:off x="1255614" y="4445836"/>
            <a:ext cx="9988647" cy="10820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4E8FE2E-0275-49F7-8E35-9FCF9EB6958A}"/>
              </a:ext>
            </a:extLst>
          </p:cNvPr>
          <p:cNvSpPr/>
          <p:nvPr/>
        </p:nvSpPr>
        <p:spPr>
          <a:xfrm>
            <a:off x="947738" y="1564802"/>
            <a:ext cx="10529155" cy="43561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4462E0B-E542-44E7-B6A9-6B715A36B35E}"/>
              </a:ext>
            </a:extLst>
          </p:cNvPr>
          <p:cNvSpPr/>
          <p:nvPr/>
        </p:nvSpPr>
        <p:spPr>
          <a:xfrm>
            <a:off x="1910520" y="1976956"/>
            <a:ext cx="1119381" cy="1082040"/>
          </a:xfrm>
          <a:prstGeom prst="rect">
            <a:avLst/>
          </a:prstGeom>
          <a:solidFill>
            <a:srgbClr val="FF993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CE2C1A7-494E-4A7A-8368-A930F606769D}"/>
              </a:ext>
            </a:extLst>
          </p:cNvPr>
          <p:cNvSpPr/>
          <p:nvPr/>
        </p:nvSpPr>
        <p:spPr>
          <a:xfrm>
            <a:off x="1910520" y="3211396"/>
            <a:ext cx="1119381" cy="1082040"/>
          </a:xfrm>
          <a:prstGeom prst="rect">
            <a:avLst/>
          </a:prstGeom>
          <a:solidFill>
            <a:srgbClr val="FF993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E4C092D-D117-4BF3-8D8F-3905A70279DD}"/>
              </a:ext>
            </a:extLst>
          </p:cNvPr>
          <p:cNvSpPr/>
          <p:nvPr/>
        </p:nvSpPr>
        <p:spPr>
          <a:xfrm>
            <a:off x="1910520" y="4445836"/>
            <a:ext cx="1119381" cy="1082040"/>
          </a:xfrm>
          <a:prstGeom prst="rect">
            <a:avLst/>
          </a:prstGeom>
          <a:solidFill>
            <a:srgbClr val="FF993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631616D-7FF9-4B3D-A9FC-77533119A238}"/>
              </a:ext>
            </a:extLst>
          </p:cNvPr>
          <p:cNvSpPr/>
          <p:nvPr/>
        </p:nvSpPr>
        <p:spPr>
          <a:xfrm>
            <a:off x="3365182" y="1997753"/>
            <a:ext cx="1066800" cy="1066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D026DD82-642D-48EF-8470-5C7E0733A155}"/>
              </a:ext>
            </a:extLst>
          </p:cNvPr>
          <p:cNvSpPr/>
          <p:nvPr/>
        </p:nvSpPr>
        <p:spPr>
          <a:xfrm>
            <a:off x="4431982" y="3232193"/>
            <a:ext cx="1066800" cy="1066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FC10AF23-0DDF-41A0-B4A1-F8D5EB9B0580}"/>
              </a:ext>
            </a:extLst>
          </p:cNvPr>
          <p:cNvSpPr/>
          <p:nvPr/>
        </p:nvSpPr>
        <p:spPr>
          <a:xfrm>
            <a:off x="5498782" y="4451393"/>
            <a:ext cx="1066800" cy="10668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94FB5BD-58A0-478F-B965-7FA0192AEE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0080" y="2237465"/>
            <a:ext cx="1119187" cy="587375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3" name="Tijdelijke aanduiding voor tekst 21">
            <a:extLst>
              <a:ext uri="{FF2B5EF4-FFF2-40B4-BE49-F238E27FC236}">
                <a16:creationId xmlns:a16="http://schemas.microsoft.com/office/drawing/2014/main" id="{E2D1EDA1-6A0A-449E-AE38-0DBABF223E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080" y="3455138"/>
            <a:ext cx="1119187" cy="587375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4" name="Tijdelijke aanduiding voor tekst 21">
            <a:extLst>
              <a:ext uri="{FF2B5EF4-FFF2-40B4-BE49-F238E27FC236}">
                <a16:creationId xmlns:a16="http://schemas.microsoft.com/office/drawing/2014/main" id="{C324BD19-7ABB-4942-858D-0ED746222B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0079" y="4684593"/>
            <a:ext cx="1119187" cy="587375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6" name="Tijdelijke aanduiding voor tekst 21">
            <a:extLst>
              <a:ext uri="{FF2B5EF4-FFF2-40B4-BE49-F238E27FC236}">
                <a16:creationId xmlns:a16="http://schemas.microsoft.com/office/drawing/2014/main" id="{9CDC6744-BC01-4076-B766-DE66DB8679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7889" y="2237465"/>
            <a:ext cx="919066" cy="587375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7" name="Tijdelijke aanduiding voor tekst 21">
            <a:extLst>
              <a:ext uri="{FF2B5EF4-FFF2-40B4-BE49-F238E27FC236}">
                <a16:creationId xmlns:a16="http://schemas.microsoft.com/office/drawing/2014/main" id="{8BE2C761-33E7-4267-B8FD-0443EA7E4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72649" y="4641691"/>
            <a:ext cx="919066" cy="587375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8" name="Tijdelijke aanduiding voor tekst 21">
            <a:extLst>
              <a:ext uri="{FF2B5EF4-FFF2-40B4-BE49-F238E27FC236}">
                <a16:creationId xmlns:a16="http://schemas.microsoft.com/office/drawing/2014/main" id="{5334298A-06FE-46F6-85BE-5A9DB843EE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5849" y="3449164"/>
            <a:ext cx="919066" cy="587375"/>
          </a:xfrm>
        </p:spPr>
        <p:txBody>
          <a:bodyPr>
            <a:no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pic>
        <p:nvPicPr>
          <p:cNvPr id="30" name="Graphic 29" descr="Pijl: linksom draaien silhouet">
            <a:extLst>
              <a:ext uri="{FF2B5EF4-FFF2-40B4-BE49-F238E27FC236}">
                <a16:creationId xmlns:a16="http://schemas.microsoft.com/office/drawing/2014/main" id="{E69E454D-A4B7-4AA4-AB36-3C44045843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3530917" y="3341430"/>
            <a:ext cx="733010" cy="733010"/>
          </a:xfrm>
          <a:prstGeom prst="rect">
            <a:avLst/>
          </a:prstGeom>
        </p:spPr>
      </p:pic>
      <p:pic>
        <p:nvPicPr>
          <p:cNvPr id="31" name="Graphic 30" descr="Pijl: linksom draaien silhouet">
            <a:extLst>
              <a:ext uri="{FF2B5EF4-FFF2-40B4-BE49-F238E27FC236}">
                <a16:creationId xmlns:a16="http://schemas.microsoft.com/office/drawing/2014/main" id="{C1486F87-80D3-487D-B8AE-772AE7CB5A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4598877" y="4641691"/>
            <a:ext cx="733010" cy="733010"/>
          </a:xfrm>
          <a:prstGeom prst="rect">
            <a:avLst/>
          </a:prstGeom>
        </p:spPr>
      </p:pic>
      <p:sp>
        <p:nvSpPr>
          <p:cNvPr id="35" name="Tijdelijke aanduiding voor tekst 6">
            <a:extLst>
              <a:ext uri="{FF2B5EF4-FFF2-40B4-BE49-F238E27FC236}">
                <a16:creationId xmlns:a16="http://schemas.microsoft.com/office/drawing/2014/main" id="{2BE0AEDF-1E27-46CE-B653-84EEF21A23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43393" y="3232193"/>
            <a:ext cx="5384454" cy="672663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12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37" name="Tijdelijke aanduiding voor tekst 6">
            <a:extLst>
              <a:ext uri="{FF2B5EF4-FFF2-40B4-BE49-F238E27FC236}">
                <a16:creationId xmlns:a16="http://schemas.microsoft.com/office/drawing/2014/main" id="{BBD97232-F928-4E00-B0A1-E8436D6817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00864" y="4451393"/>
            <a:ext cx="4343398" cy="672663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12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4F5283A0-8FFF-68C8-C283-8CA4CAEDF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D17F77D7-EFB1-DC4B-7AF6-203F6317A5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E9A53DE7-64FE-6FB6-66F4-190E2B93C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9" name="Tijdelijke aanduiding voor titel 1">
            <a:extLst>
              <a:ext uri="{FF2B5EF4-FFF2-40B4-BE49-F238E27FC236}">
                <a16:creationId xmlns:a16="http://schemas.microsoft.com/office/drawing/2014/main" id="{AEAB2F9C-B6B8-8960-B1EF-08C21FE0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0" name="Tijdelijke aanduiding voor tekst 6">
            <a:extLst>
              <a:ext uri="{FF2B5EF4-FFF2-40B4-BE49-F238E27FC236}">
                <a16:creationId xmlns:a16="http://schemas.microsoft.com/office/drawing/2014/main" id="{9C0ADA2E-B5EA-AC96-A423-F497561C165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7263" y="1965822"/>
            <a:ext cx="6460584" cy="672663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12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Opsomming</a:t>
            </a:r>
          </a:p>
        </p:txBody>
      </p:sp>
    </p:spTree>
    <p:extLst>
      <p:ext uri="{BB962C8B-B14F-4D97-AF65-F5344CB8AC3E}">
        <p14:creationId xmlns:p14="http://schemas.microsoft.com/office/powerpoint/2010/main" val="3234966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pak/proces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jl: punthaak 28">
            <a:extLst>
              <a:ext uri="{FF2B5EF4-FFF2-40B4-BE49-F238E27FC236}">
                <a16:creationId xmlns:a16="http://schemas.microsoft.com/office/drawing/2014/main" id="{A4F62416-35BB-4A53-9B0F-570C1B2B5BD6}"/>
              </a:ext>
            </a:extLst>
          </p:cNvPr>
          <p:cNvSpPr/>
          <p:nvPr/>
        </p:nvSpPr>
        <p:spPr>
          <a:xfrm>
            <a:off x="1002458" y="2089294"/>
            <a:ext cx="2231404" cy="666717"/>
          </a:xfrm>
          <a:prstGeom prst="chevron">
            <a:avLst/>
          </a:prstGeom>
          <a:solidFill>
            <a:srgbClr val="EC9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2" name="Pijl: punthaak 31">
            <a:extLst>
              <a:ext uri="{FF2B5EF4-FFF2-40B4-BE49-F238E27FC236}">
                <a16:creationId xmlns:a16="http://schemas.microsoft.com/office/drawing/2014/main" id="{C4C0E361-91F4-4D43-87A6-FC7835A6CEC3}"/>
              </a:ext>
            </a:extLst>
          </p:cNvPr>
          <p:cNvSpPr/>
          <p:nvPr/>
        </p:nvSpPr>
        <p:spPr>
          <a:xfrm>
            <a:off x="3129387" y="2089294"/>
            <a:ext cx="2231404" cy="666717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3" name="Pijl: punthaak 32">
            <a:extLst>
              <a:ext uri="{FF2B5EF4-FFF2-40B4-BE49-F238E27FC236}">
                <a16:creationId xmlns:a16="http://schemas.microsoft.com/office/drawing/2014/main" id="{0069529C-256B-42B3-8ABC-2CB25F182E26}"/>
              </a:ext>
            </a:extLst>
          </p:cNvPr>
          <p:cNvSpPr/>
          <p:nvPr/>
        </p:nvSpPr>
        <p:spPr>
          <a:xfrm>
            <a:off x="5256315" y="2089294"/>
            <a:ext cx="2231404" cy="66671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8" name="Pijl: punthaak 37">
            <a:extLst>
              <a:ext uri="{FF2B5EF4-FFF2-40B4-BE49-F238E27FC236}">
                <a16:creationId xmlns:a16="http://schemas.microsoft.com/office/drawing/2014/main" id="{1A9C986A-30D8-4D9F-88A6-6C5E3641606A}"/>
              </a:ext>
            </a:extLst>
          </p:cNvPr>
          <p:cNvSpPr/>
          <p:nvPr/>
        </p:nvSpPr>
        <p:spPr>
          <a:xfrm>
            <a:off x="7383243" y="2089294"/>
            <a:ext cx="2231404" cy="666717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9" name="Pijl: punthaak 38">
            <a:extLst>
              <a:ext uri="{FF2B5EF4-FFF2-40B4-BE49-F238E27FC236}">
                <a16:creationId xmlns:a16="http://schemas.microsoft.com/office/drawing/2014/main" id="{F6A7523D-C169-4555-BA3B-2A884727019F}"/>
              </a:ext>
            </a:extLst>
          </p:cNvPr>
          <p:cNvSpPr/>
          <p:nvPr/>
        </p:nvSpPr>
        <p:spPr>
          <a:xfrm>
            <a:off x="9510173" y="2089294"/>
            <a:ext cx="2231404" cy="666717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40D844-DB7D-4244-8217-9DEBB984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8953" y="2282536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0" name="Tijdelijke aanduiding voor tekst 18">
            <a:extLst>
              <a:ext uri="{FF2B5EF4-FFF2-40B4-BE49-F238E27FC236}">
                <a16:creationId xmlns:a16="http://schemas.microsoft.com/office/drawing/2014/main" id="{16D24BDB-A641-4917-BE92-3A1498737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7793" y="2282536"/>
            <a:ext cx="1741368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8">
            <a:extLst>
              <a:ext uri="{FF2B5EF4-FFF2-40B4-BE49-F238E27FC236}">
                <a16:creationId xmlns:a16="http://schemas.microsoft.com/office/drawing/2014/main" id="{0BBE708D-C57F-4E45-8839-A9F495A962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4722" y="2282536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8">
            <a:extLst>
              <a:ext uri="{FF2B5EF4-FFF2-40B4-BE49-F238E27FC236}">
                <a16:creationId xmlns:a16="http://schemas.microsoft.com/office/drawing/2014/main" id="{359A116C-65EF-4C12-9386-CD9F157615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1650" y="2282536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8">
            <a:extLst>
              <a:ext uri="{FF2B5EF4-FFF2-40B4-BE49-F238E27FC236}">
                <a16:creationId xmlns:a16="http://schemas.microsoft.com/office/drawing/2014/main" id="{B38C2F98-92FB-430A-8E62-7623532072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38578" y="2282536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6" name="Tijdelijke aanduiding voor tekst 18">
            <a:extLst>
              <a:ext uri="{FF2B5EF4-FFF2-40B4-BE49-F238E27FC236}">
                <a16:creationId xmlns:a16="http://schemas.microsoft.com/office/drawing/2014/main" id="{CD4B4BEC-9669-4C80-97D7-DBA12DAFBE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1291" y="3002711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7" name="Tijdelijke aanduiding voor tekst 18">
            <a:extLst>
              <a:ext uri="{FF2B5EF4-FFF2-40B4-BE49-F238E27FC236}">
                <a16:creationId xmlns:a16="http://schemas.microsoft.com/office/drawing/2014/main" id="{5142A38E-45AE-43DD-9069-E5BC79231C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41611" y="3002711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8" name="Tijdelijke aanduiding voor tekst 18">
            <a:extLst>
              <a:ext uri="{FF2B5EF4-FFF2-40B4-BE49-F238E27FC236}">
                <a16:creationId xmlns:a16="http://schemas.microsoft.com/office/drawing/2014/main" id="{DD1D025A-6828-4D21-A7E6-EC8E3A59BA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56315" y="2992283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9" name="Tijdelijke aanduiding voor tekst 18">
            <a:extLst>
              <a:ext uri="{FF2B5EF4-FFF2-40B4-BE49-F238E27FC236}">
                <a16:creationId xmlns:a16="http://schemas.microsoft.com/office/drawing/2014/main" id="{27DE2D57-5C9C-4CBC-B72F-42B7C87DDC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83243" y="3002711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50" name="Tijdelijke aanduiding voor tekst 18">
            <a:extLst>
              <a:ext uri="{FF2B5EF4-FFF2-40B4-BE49-F238E27FC236}">
                <a16:creationId xmlns:a16="http://schemas.microsoft.com/office/drawing/2014/main" id="{7B595B07-9D09-4F5B-94A3-C284B80CE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99969" y="2992283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8BF15773-3190-41C5-B75C-D97EFC4A32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8067" y="3447985"/>
            <a:ext cx="1876924" cy="2578242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3" name="Tijdelijke aanduiding voor tekst 20">
            <a:extLst>
              <a:ext uri="{FF2B5EF4-FFF2-40B4-BE49-F238E27FC236}">
                <a16:creationId xmlns:a16="http://schemas.microsoft.com/office/drawing/2014/main" id="{09F722AF-D876-4E76-9C2D-A73795ACBB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48387" y="3447984"/>
            <a:ext cx="1876924" cy="2578241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4" name="Tijdelijke aanduiding voor tekst 20">
            <a:extLst>
              <a:ext uri="{FF2B5EF4-FFF2-40B4-BE49-F238E27FC236}">
                <a16:creationId xmlns:a16="http://schemas.microsoft.com/office/drawing/2014/main" id="{6C05C020-809F-43F4-87AD-3A0C97E661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69868" y="3428999"/>
            <a:ext cx="1876924" cy="2597225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5" name="Tijdelijke aanduiding voor tekst 20">
            <a:extLst>
              <a:ext uri="{FF2B5EF4-FFF2-40B4-BE49-F238E27FC236}">
                <a16:creationId xmlns:a16="http://schemas.microsoft.com/office/drawing/2014/main" id="{A9DC90E8-1051-4E79-90CC-A374107D64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7729" y="3437412"/>
            <a:ext cx="1876924" cy="2588811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6" name="Tijdelijke aanduiding voor tekst 20">
            <a:extLst>
              <a:ext uri="{FF2B5EF4-FFF2-40B4-BE49-F238E27FC236}">
                <a16:creationId xmlns:a16="http://schemas.microsoft.com/office/drawing/2014/main" id="{C9BCF709-9372-4322-99A7-B8A3274D8B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13522" y="3447985"/>
            <a:ext cx="1876924" cy="2578238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4E17BE8-66B8-0300-A9D6-86E24DE0C5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311EF287-4EFB-09C8-2B90-023349F4F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E5E15BA1-B491-B342-9B22-8554DC494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9D34F533-EFE5-09AF-0B26-1B263307B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6608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pak/proces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jl: punthaak 28">
            <a:extLst>
              <a:ext uri="{FF2B5EF4-FFF2-40B4-BE49-F238E27FC236}">
                <a16:creationId xmlns:a16="http://schemas.microsoft.com/office/drawing/2014/main" id="{A4F62416-35BB-4A53-9B0F-570C1B2B5BD6}"/>
              </a:ext>
            </a:extLst>
          </p:cNvPr>
          <p:cNvSpPr/>
          <p:nvPr/>
        </p:nvSpPr>
        <p:spPr>
          <a:xfrm>
            <a:off x="1002458" y="2100311"/>
            <a:ext cx="2231404" cy="666717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2" name="Pijl: punthaak 31">
            <a:extLst>
              <a:ext uri="{FF2B5EF4-FFF2-40B4-BE49-F238E27FC236}">
                <a16:creationId xmlns:a16="http://schemas.microsoft.com/office/drawing/2014/main" id="{C4C0E361-91F4-4D43-87A6-FC7835A6CEC3}"/>
              </a:ext>
            </a:extLst>
          </p:cNvPr>
          <p:cNvSpPr/>
          <p:nvPr/>
        </p:nvSpPr>
        <p:spPr>
          <a:xfrm>
            <a:off x="3129387" y="2100311"/>
            <a:ext cx="2231404" cy="666717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3" name="Pijl: punthaak 32">
            <a:extLst>
              <a:ext uri="{FF2B5EF4-FFF2-40B4-BE49-F238E27FC236}">
                <a16:creationId xmlns:a16="http://schemas.microsoft.com/office/drawing/2014/main" id="{0069529C-256B-42B3-8ABC-2CB25F182E26}"/>
              </a:ext>
            </a:extLst>
          </p:cNvPr>
          <p:cNvSpPr/>
          <p:nvPr/>
        </p:nvSpPr>
        <p:spPr>
          <a:xfrm>
            <a:off x="5256315" y="2100311"/>
            <a:ext cx="2231404" cy="666717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8" name="Pijl: punthaak 37">
            <a:extLst>
              <a:ext uri="{FF2B5EF4-FFF2-40B4-BE49-F238E27FC236}">
                <a16:creationId xmlns:a16="http://schemas.microsoft.com/office/drawing/2014/main" id="{1A9C986A-30D8-4D9F-88A6-6C5E3641606A}"/>
              </a:ext>
            </a:extLst>
          </p:cNvPr>
          <p:cNvSpPr/>
          <p:nvPr/>
        </p:nvSpPr>
        <p:spPr>
          <a:xfrm>
            <a:off x="7383243" y="2100311"/>
            <a:ext cx="2231404" cy="666717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9" name="Pijl: punthaak 38">
            <a:extLst>
              <a:ext uri="{FF2B5EF4-FFF2-40B4-BE49-F238E27FC236}">
                <a16:creationId xmlns:a16="http://schemas.microsoft.com/office/drawing/2014/main" id="{F6A7523D-C169-4555-BA3B-2A884727019F}"/>
              </a:ext>
            </a:extLst>
          </p:cNvPr>
          <p:cNvSpPr/>
          <p:nvPr/>
        </p:nvSpPr>
        <p:spPr>
          <a:xfrm>
            <a:off x="9510173" y="2100311"/>
            <a:ext cx="2231404" cy="666717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9340D844-DB7D-4244-8217-9DEBB984F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8953" y="2293553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0" name="Tijdelijke aanduiding voor tekst 18">
            <a:extLst>
              <a:ext uri="{FF2B5EF4-FFF2-40B4-BE49-F238E27FC236}">
                <a16:creationId xmlns:a16="http://schemas.microsoft.com/office/drawing/2014/main" id="{16D24BDB-A641-4917-BE92-3A1498737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57793" y="2293553"/>
            <a:ext cx="1741368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8">
            <a:extLst>
              <a:ext uri="{FF2B5EF4-FFF2-40B4-BE49-F238E27FC236}">
                <a16:creationId xmlns:a16="http://schemas.microsoft.com/office/drawing/2014/main" id="{0BBE708D-C57F-4E45-8839-A9F495A962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4722" y="2293553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8">
            <a:extLst>
              <a:ext uri="{FF2B5EF4-FFF2-40B4-BE49-F238E27FC236}">
                <a16:creationId xmlns:a16="http://schemas.microsoft.com/office/drawing/2014/main" id="{359A116C-65EF-4C12-9386-CD9F157615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11650" y="2293553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8">
            <a:extLst>
              <a:ext uri="{FF2B5EF4-FFF2-40B4-BE49-F238E27FC236}">
                <a16:creationId xmlns:a16="http://schemas.microsoft.com/office/drawing/2014/main" id="{B38C2F98-92FB-430A-8E62-7623532072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38578" y="2293553"/>
            <a:ext cx="1763279" cy="4191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6" name="Tijdelijke aanduiding voor tekst 18">
            <a:extLst>
              <a:ext uri="{FF2B5EF4-FFF2-40B4-BE49-F238E27FC236}">
                <a16:creationId xmlns:a16="http://schemas.microsoft.com/office/drawing/2014/main" id="{CD4B4BEC-9669-4C80-97D7-DBA12DAFBE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1291" y="3013728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7" name="Tijdelijke aanduiding voor tekst 18">
            <a:extLst>
              <a:ext uri="{FF2B5EF4-FFF2-40B4-BE49-F238E27FC236}">
                <a16:creationId xmlns:a16="http://schemas.microsoft.com/office/drawing/2014/main" id="{5142A38E-45AE-43DD-9069-E5BC79231C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41611" y="3013728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8" name="Tijdelijke aanduiding voor tekst 18">
            <a:extLst>
              <a:ext uri="{FF2B5EF4-FFF2-40B4-BE49-F238E27FC236}">
                <a16:creationId xmlns:a16="http://schemas.microsoft.com/office/drawing/2014/main" id="{DD1D025A-6828-4D21-A7E6-EC8E3A59BA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56315" y="3003300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9" name="Tijdelijke aanduiding voor tekst 18">
            <a:extLst>
              <a:ext uri="{FF2B5EF4-FFF2-40B4-BE49-F238E27FC236}">
                <a16:creationId xmlns:a16="http://schemas.microsoft.com/office/drawing/2014/main" id="{27DE2D57-5C9C-4CBC-B72F-42B7C87DDC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83243" y="3013728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50" name="Tijdelijke aanduiding voor tekst 18">
            <a:extLst>
              <a:ext uri="{FF2B5EF4-FFF2-40B4-BE49-F238E27FC236}">
                <a16:creationId xmlns:a16="http://schemas.microsoft.com/office/drawing/2014/main" id="{7B595B07-9D09-4F5B-94A3-C284B80CE6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99969" y="3003300"/>
            <a:ext cx="1890477" cy="4191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8BF15773-3190-41C5-B75C-D97EFC4A32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8067" y="3459002"/>
            <a:ext cx="1876924" cy="2589258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3" name="Tijdelijke aanduiding voor tekst 20">
            <a:extLst>
              <a:ext uri="{FF2B5EF4-FFF2-40B4-BE49-F238E27FC236}">
                <a16:creationId xmlns:a16="http://schemas.microsoft.com/office/drawing/2014/main" id="{09F722AF-D876-4E76-9C2D-A73795ACBB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48387" y="3459001"/>
            <a:ext cx="1876924" cy="258925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4" name="Tijdelijke aanduiding voor tekst 20">
            <a:extLst>
              <a:ext uri="{FF2B5EF4-FFF2-40B4-BE49-F238E27FC236}">
                <a16:creationId xmlns:a16="http://schemas.microsoft.com/office/drawing/2014/main" id="{6C05C020-809F-43F4-87AD-3A0C97E661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69868" y="3448430"/>
            <a:ext cx="1876924" cy="2599828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5" name="Tijdelijke aanduiding voor tekst 20">
            <a:extLst>
              <a:ext uri="{FF2B5EF4-FFF2-40B4-BE49-F238E27FC236}">
                <a16:creationId xmlns:a16="http://schemas.microsoft.com/office/drawing/2014/main" id="{A9DC90E8-1051-4E79-90CC-A374107D64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97729" y="3448429"/>
            <a:ext cx="1876924" cy="2599827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56" name="Tijdelijke aanduiding voor tekst 20">
            <a:extLst>
              <a:ext uri="{FF2B5EF4-FFF2-40B4-BE49-F238E27FC236}">
                <a16:creationId xmlns:a16="http://schemas.microsoft.com/office/drawing/2014/main" id="{C9BCF709-9372-4322-99A7-B8A3274D8B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13522" y="3459002"/>
            <a:ext cx="1876924" cy="2589254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Opsomming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B1CFBBA-F3FF-007B-1BD1-044825E687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D7D8A331-DC0E-18B9-943E-0A76089F7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BCCD2CF2-C8CA-4BDD-EB3A-4F2DF0792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0C9622A3-75DC-4AA7-211F-D7CB1E429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3709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pak/proce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jdelijke aanduiding voor tekst 18">
            <a:extLst>
              <a:ext uri="{FF2B5EF4-FFF2-40B4-BE49-F238E27FC236}">
                <a16:creationId xmlns:a16="http://schemas.microsoft.com/office/drawing/2014/main" id="{CD4B4BEC-9669-4C80-97D7-DBA12DAFBE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1291" y="1497915"/>
            <a:ext cx="1890477" cy="4191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accent1"/>
                </a:solidFill>
              </a:defRPr>
            </a:lvl1pPr>
            <a:lvl2pPr algn="ctr">
              <a:defRPr b="1">
                <a:solidFill>
                  <a:schemeClr val="accent1"/>
                </a:solidFill>
              </a:defRPr>
            </a:lvl2pPr>
            <a:lvl3pPr algn="ctr">
              <a:defRPr b="1">
                <a:solidFill>
                  <a:schemeClr val="accent1"/>
                </a:solidFill>
              </a:defRPr>
            </a:lvl3pPr>
            <a:lvl4pPr algn="ctr">
              <a:defRPr b="1">
                <a:solidFill>
                  <a:schemeClr val="accent1"/>
                </a:solidFill>
              </a:defRPr>
            </a:lvl4pPr>
            <a:lvl5pPr algn="ctr"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8BF15773-3190-41C5-B75C-D97EFC4A32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4573" y="3320982"/>
            <a:ext cx="1876924" cy="15109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3" name="Tijdelijke aanduiding voor tekst 20">
            <a:extLst>
              <a:ext uri="{FF2B5EF4-FFF2-40B4-BE49-F238E27FC236}">
                <a16:creationId xmlns:a16="http://schemas.microsoft.com/office/drawing/2014/main" id="{09F722AF-D876-4E76-9C2D-A73795ACBB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24893" y="3320982"/>
            <a:ext cx="1876924" cy="15109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4" name="Tijdelijke aanduiding voor tekst 20">
            <a:extLst>
              <a:ext uri="{FF2B5EF4-FFF2-40B4-BE49-F238E27FC236}">
                <a16:creationId xmlns:a16="http://schemas.microsoft.com/office/drawing/2014/main" id="{6C05C020-809F-43F4-87AD-3A0C97E661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46374" y="3310410"/>
            <a:ext cx="1876924" cy="15109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5" name="Tijdelijke aanduiding voor tekst 20">
            <a:extLst>
              <a:ext uri="{FF2B5EF4-FFF2-40B4-BE49-F238E27FC236}">
                <a16:creationId xmlns:a16="http://schemas.microsoft.com/office/drawing/2014/main" id="{A9DC90E8-1051-4E79-90CC-A374107D64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74235" y="3310410"/>
            <a:ext cx="1876924" cy="1510920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56" name="Tijdelijke aanduiding voor tekst 20">
            <a:extLst>
              <a:ext uri="{FF2B5EF4-FFF2-40B4-BE49-F238E27FC236}">
                <a16:creationId xmlns:a16="http://schemas.microsoft.com/office/drawing/2014/main" id="{C9BCF709-9372-4322-99A7-B8A3274D8B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90028" y="3320982"/>
            <a:ext cx="1876924" cy="1503935"/>
          </a:xfrm>
        </p:spPr>
        <p:txBody>
          <a:bodyPr>
            <a:noAutofit/>
          </a:bodyPr>
          <a:lstStyle>
            <a:lvl1pPr>
              <a:defRPr sz="1400"/>
            </a:lvl1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26" name="Pijl: punthaak 25">
            <a:extLst>
              <a:ext uri="{FF2B5EF4-FFF2-40B4-BE49-F238E27FC236}">
                <a16:creationId xmlns:a16="http://schemas.microsoft.com/office/drawing/2014/main" id="{11803637-5374-4D7F-BBFF-05311FC6775D}"/>
              </a:ext>
            </a:extLst>
          </p:cNvPr>
          <p:cNvSpPr/>
          <p:nvPr/>
        </p:nvSpPr>
        <p:spPr>
          <a:xfrm>
            <a:off x="988173" y="2285547"/>
            <a:ext cx="2126929" cy="83400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5" name="Pijl: punthaak 44">
            <a:extLst>
              <a:ext uri="{FF2B5EF4-FFF2-40B4-BE49-F238E27FC236}">
                <a16:creationId xmlns:a16="http://schemas.microsoft.com/office/drawing/2014/main" id="{77E4C5D9-1D7D-4892-93A4-DDD366B83AE6}"/>
              </a:ext>
            </a:extLst>
          </p:cNvPr>
          <p:cNvSpPr/>
          <p:nvPr/>
        </p:nvSpPr>
        <p:spPr>
          <a:xfrm>
            <a:off x="3078438" y="2285546"/>
            <a:ext cx="2126929" cy="83400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1" name="Pijl: punthaak 50">
            <a:extLst>
              <a:ext uri="{FF2B5EF4-FFF2-40B4-BE49-F238E27FC236}">
                <a16:creationId xmlns:a16="http://schemas.microsoft.com/office/drawing/2014/main" id="{C72095F3-D5F8-4D3C-8C89-D32AFB025EEB}"/>
              </a:ext>
            </a:extLst>
          </p:cNvPr>
          <p:cNvSpPr/>
          <p:nvPr/>
        </p:nvSpPr>
        <p:spPr>
          <a:xfrm>
            <a:off x="5168703" y="2296119"/>
            <a:ext cx="2126929" cy="83400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2" name="Pijl: punthaak 51">
            <a:extLst>
              <a:ext uri="{FF2B5EF4-FFF2-40B4-BE49-F238E27FC236}">
                <a16:creationId xmlns:a16="http://schemas.microsoft.com/office/drawing/2014/main" id="{A4A38C50-5CF4-49A7-A653-C4E9890FDA2A}"/>
              </a:ext>
            </a:extLst>
          </p:cNvPr>
          <p:cNvSpPr/>
          <p:nvPr/>
        </p:nvSpPr>
        <p:spPr>
          <a:xfrm>
            <a:off x="7258968" y="2306692"/>
            <a:ext cx="2126929" cy="83400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7" name="Pijl: punthaak 56">
            <a:extLst>
              <a:ext uri="{FF2B5EF4-FFF2-40B4-BE49-F238E27FC236}">
                <a16:creationId xmlns:a16="http://schemas.microsoft.com/office/drawing/2014/main" id="{A695602D-D18C-43CC-8075-B51C4FE8FF58}"/>
              </a:ext>
            </a:extLst>
          </p:cNvPr>
          <p:cNvSpPr/>
          <p:nvPr/>
        </p:nvSpPr>
        <p:spPr>
          <a:xfrm>
            <a:off x="9349232" y="2284379"/>
            <a:ext cx="2126929" cy="83400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47E6656-1C13-4EB9-B3D7-F705377156C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7068" y="2590037"/>
            <a:ext cx="1631370" cy="887413"/>
          </a:xfrm>
        </p:spPr>
        <p:txBody>
          <a:bodyPr/>
          <a:lstStyle>
            <a:lvl1pPr marL="0" indent="0" algn="ctr">
              <a:buFont typeface="+mj-lt"/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58" name="Tijdelijke aanduiding voor tekst 6">
            <a:extLst>
              <a:ext uri="{FF2B5EF4-FFF2-40B4-BE49-F238E27FC236}">
                <a16:creationId xmlns:a16="http://schemas.microsoft.com/office/drawing/2014/main" id="{667B00D9-CA9E-4548-AEA9-A47F0895F9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78498" y="2590036"/>
            <a:ext cx="1631370" cy="887413"/>
          </a:xfrm>
        </p:spPr>
        <p:txBody>
          <a:bodyPr/>
          <a:lstStyle>
            <a:lvl1pPr marL="0" indent="0" algn="ctr">
              <a:buFont typeface="+mj-lt"/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59" name="Tijdelijke aanduiding voor tekst 6">
            <a:extLst>
              <a:ext uri="{FF2B5EF4-FFF2-40B4-BE49-F238E27FC236}">
                <a16:creationId xmlns:a16="http://schemas.microsoft.com/office/drawing/2014/main" id="{95139442-C793-4559-A12C-592052DE935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90933" y="2574795"/>
            <a:ext cx="1631370" cy="887413"/>
          </a:xfrm>
        </p:spPr>
        <p:txBody>
          <a:bodyPr/>
          <a:lstStyle>
            <a:lvl1pPr marL="0" indent="0" algn="ctr">
              <a:buFont typeface="+mj-lt"/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0" name="Tijdelijke aanduiding voor tekst 6">
            <a:extLst>
              <a:ext uri="{FF2B5EF4-FFF2-40B4-BE49-F238E27FC236}">
                <a16:creationId xmlns:a16="http://schemas.microsoft.com/office/drawing/2014/main" id="{FF1CF801-DADB-4275-A62B-9C7E217581B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81198" y="2574795"/>
            <a:ext cx="1631370" cy="887413"/>
          </a:xfrm>
        </p:spPr>
        <p:txBody>
          <a:bodyPr/>
          <a:lstStyle>
            <a:lvl1pPr marL="0" indent="0" algn="ctr">
              <a:buFont typeface="+mj-lt"/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1" name="Tijdelijke aanduiding voor tekst 6">
            <a:extLst>
              <a:ext uri="{FF2B5EF4-FFF2-40B4-BE49-F238E27FC236}">
                <a16:creationId xmlns:a16="http://schemas.microsoft.com/office/drawing/2014/main" id="{736C7A6C-3902-4DFA-ACC3-7C044AC67D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71463" y="2574795"/>
            <a:ext cx="1631370" cy="887413"/>
          </a:xfrm>
        </p:spPr>
        <p:txBody>
          <a:bodyPr/>
          <a:lstStyle>
            <a:lvl1pPr marL="0" indent="0" algn="ctr">
              <a:buFont typeface="+mj-lt"/>
              <a:buNone/>
              <a:defRPr sz="1400" b="1">
                <a:solidFill>
                  <a:schemeClr val="bg1"/>
                </a:solidFill>
              </a:defRPr>
            </a:lvl1pPr>
            <a:lvl2pPr algn="ctr">
              <a:defRPr sz="1400" b="1">
                <a:solidFill>
                  <a:schemeClr val="bg1"/>
                </a:solidFill>
              </a:defRPr>
            </a:lvl2pPr>
            <a:lvl3pPr algn="ctr">
              <a:defRPr sz="1400" b="1">
                <a:solidFill>
                  <a:schemeClr val="bg1"/>
                </a:solidFill>
              </a:defRPr>
            </a:lvl3pPr>
            <a:lvl4pPr algn="ctr">
              <a:defRPr sz="1400" b="1">
                <a:solidFill>
                  <a:schemeClr val="bg1"/>
                </a:solidFill>
              </a:defRPr>
            </a:lvl4pPr>
            <a:lvl5pPr algn="ctr">
              <a:defRPr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18C2EC-60DA-4AE3-804D-09C908CA6DDB}"/>
              </a:ext>
            </a:extLst>
          </p:cNvPr>
          <p:cNvSpPr txBox="1"/>
          <p:nvPr/>
        </p:nvSpPr>
        <p:spPr>
          <a:xfrm>
            <a:off x="1303773" y="2287870"/>
            <a:ext cx="164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899A31EC-5B34-4D5C-A1D6-B73AE2C76C70}"/>
              </a:ext>
            </a:extLst>
          </p:cNvPr>
          <p:cNvSpPr txBox="1"/>
          <p:nvPr/>
        </p:nvSpPr>
        <p:spPr>
          <a:xfrm>
            <a:off x="3488764" y="2308328"/>
            <a:ext cx="164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541CE898-17F2-488D-9221-7AF228666FE7}"/>
              </a:ext>
            </a:extLst>
          </p:cNvPr>
          <p:cNvSpPr txBox="1"/>
          <p:nvPr/>
        </p:nvSpPr>
        <p:spPr>
          <a:xfrm>
            <a:off x="5539775" y="2296119"/>
            <a:ext cx="164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EBCA4C3C-BAB3-4590-840D-FFCD6FB4695E}"/>
              </a:ext>
            </a:extLst>
          </p:cNvPr>
          <p:cNvSpPr txBox="1"/>
          <p:nvPr/>
        </p:nvSpPr>
        <p:spPr>
          <a:xfrm>
            <a:off x="7593375" y="2284379"/>
            <a:ext cx="164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4.</a:t>
            </a: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AF8C9ED-7D6E-4A69-B459-6ABD88F6A295}"/>
              </a:ext>
            </a:extLst>
          </p:cNvPr>
          <p:cNvSpPr txBox="1"/>
          <p:nvPr/>
        </p:nvSpPr>
        <p:spPr>
          <a:xfrm>
            <a:off x="9714767" y="2296119"/>
            <a:ext cx="1645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5.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24193BF0-9464-4EEC-BE42-4CF89E84F2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1293" y="5105701"/>
            <a:ext cx="10515600" cy="9535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783B9414-1B72-A4AB-A657-8AB1BAE61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EDA0F74A-9E31-C6DC-3B9C-656EE81602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78908E5C-633F-D820-640E-01D87109A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2134BDBB-D354-DC69-639F-76CB76E3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3695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uctuur traject f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jl: rechts 5">
            <a:extLst>
              <a:ext uri="{FF2B5EF4-FFF2-40B4-BE49-F238E27FC236}">
                <a16:creationId xmlns:a16="http://schemas.microsoft.com/office/drawing/2014/main" id="{59C5A762-53F8-4342-A349-522A49079593}"/>
              </a:ext>
            </a:extLst>
          </p:cNvPr>
          <p:cNvSpPr/>
          <p:nvPr/>
        </p:nvSpPr>
        <p:spPr>
          <a:xfrm>
            <a:off x="2199817" y="1651000"/>
            <a:ext cx="5806439" cy="43561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3396F13-AC2D-4F00-A688-F8F1476A8AF9}"/>
              </a:ext>
            </a:extLst>
          </p:cNvPr>
          <p:cNvSpPr/>
          <p:nvPr/>
        </p:nvSpPr>
        <p:spPr>
          <a:xfrm>
            <a:off x="109728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EDEDFA7C-1BFD-4580-B31D-CF1EC37A9A3F}"/>
              </a:ext>
            </a:extLst>
          </p:cNvPr>
          <p:cNvSpPr/>
          <p:nvPr/>
        </p:nvSpPr>
        <p:spPr>
          <a:xfrm>
            <a:off x="6631741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7A04E288-9049-4E9A-BF7D-71394058660B}"/>
              </a:ext>
            </a:extLst>
          </p:cNvPr>
          <p:cNvSpPr/>
          <p:nvPr/>
        </p:nvSpPr>
        <p:spPr>
          <a:xfrm>
            <a:off x="294210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04ED53EC-7C8D-4F4D-A3BA-BED10C94E7DE}"/>
              </a:ext>
            </a:extLst>
          </p:cNvPr>
          <p:cNvSpPr/>
          <p:nvPr/>
        </p:nvSpPr>
        <p:spPr>
          <a:xfrm>
            <a:off x="4786920" y="2841308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56CB0D2-6672-41C8-BCCA-ECA03EB0E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3114835"/>
            <a:ext cx="1587365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7" name="Tijdelijke aanduiding voor tekst 11">
            <a:extLst>
              <a:ext uri="{FF2B5EF4-FFF2-40B4-BE49-F238E27FC236}">
                <a16:creationId xmlns:a16="http://schemas.microsoft.com/office/drawing/2014/main" id="{98196B2F-30C3-4FA5-93A7-5797C5025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5123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9" name="Tijdelijke aanduiding voor tekst 11">
            <a:extLst>
              <a:ext uri="{FF2B5EF4-FFF2-40B4-BE49-F238E27FC236}">
                <a16:creationId xmlns:a16="http://schemas.microsoft.com/office/drawing/2014/main" id="{5B5F2357-3B5A-4DB5-ABB0-89A8A2052C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44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0" name="Tijdelijke aanduiding voor tekst 11">
            <a:extLst>
              <a:ext uri="{FF2B5EF4-FFF2-40B4-BE49-F238E27FC236}">
                <a16:creationId xmlns:a16="http://schemas.microsoft.com/office/drawing/2014/main" id="{FC2D5FA7-1E75-4558-B254-F924892319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1740" y="3114835"/>
            <a:ext cx="1587366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1" name="Tijdelijke aanduiding voor tekst 11">
            <a:extLst>
              <a:ext uri="{FF2B5EF4-FFF2-40B4-BE49-F238E27FC236}">
                <a16:creationId xmlns:a16="http://schemas.microsoft.com/office/drawing/2014/main" id="{3FE6B880-C1C9-454A-8547-5AD061417A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728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1">
            <a:extLst>
              <a:ext uri="{FF2B5EF4-FFF2-40B4-BE49-F238E27FC236}">
                <a16:creationId xmlns:a16="http://schemas.microsoft.com/office/drawing/2014/main" id="{7460BBD7-C638-4B92-AD6D-7676B56298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2099" y="3446305"/>
            <a:ext cx="1587365" cy="1384775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1">
            <a:extLst>
              <a:ext uri="{FF2B5EF4-FFF2-40B4-BE49-F238E27FC236}">
                <a16:creationId xmlns:a16="http://schemas.microsoft.com/office/drawing/2014/main" id="{6E5CF384-356F-489C-A307-F024B757C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9945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1">
            <a:extLst>
              <a:ext uri="{FF2B5EF4-FFF2-40B4-BE49-F238E27FC236}">
                <a16:creationId xmlns:a16="http://schemas.microsoft.com/office/drawing/2014/main" id="{22D9E8A4-DCC7-46B4-B5B9-3AD5DBD697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793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1AE432D-E3FB-4216-BF66-4FD70FC223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8058" y="2877194"/>
            <a:ext cx="2888835" cy="314419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1EF5C56-5A01-FAC7-2F2D-51EDB9FD39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5464D150-71F4-B4F2-921E-1B96769A2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D1C712E-5085-82AD-19F6-D957CA2C1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05C71D62-EFDB-C922-76AE-42BF4968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0782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uctuur traject f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jl: rechts 5">
            <a:extLst>
              <a:ext uri="{FF2B5EF4-FFF2-40B4-BE49-F238E27FC236}">
                <a16:creationId xmlns:a16="http://schemas.microsoft.com/office/drawing/2014/main" id="{59C5A762-53F8-4342-A349-522A49079593}"/>
              </a:ext>
            </a:extLst>
          </p:cNvPr>
          <p:cNvSpPr/>
          <p:nvPr/>
        </p:nvSpPr>
        <p:spPr>
          <a:xfrm>
            <a:off x="1754974" y="1665288"/>
            <a:ext cx="5806439" cy="43561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3396F13-AC2D-4F00-A688-F8F1476A8AF9}"/>
              </a:ext>
            </a:extLst>
          </p:cNvPr>
          <p:cNvSpPr/>
          <p:nvPr/>
        </p:nvSpPr>
        <p:spPr>
          <a:xfrm>
            <a:off x="109728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EDEDFA7C-1BFD-4580-B31D-CF1EC37A9A3F}"/>
              </a:ext>
            </a:extLst>
          </p:cNvPr>
          <p:cNvSpPr/>
          <p:nvPr/>
        </p:nvSpPr>
        <p:spPr>
          <a:xfrm>
            <a:off x="6631741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7A04E288-9049-4E9A-BF7D-71394058660B}"/>
              </a:ext>
            </a:extLst>
          </p:cNvPr>
          <p:cNvSpPr/>
          <p:nvPr/>
        </p:nvSpPr>
        <p:spPr>
          <a:xfrm>
            <a:off x="294210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04ED53EC-7C8D-4F4D-A3BA-BED10C94E7DE}"/>
              </a:ext>
            </a:extLst>
          </p:cNvPr>
          <p:cNvSpPr/>
          <p:nvPr/>
        </p:nvSpPr>
        <p:spPr>
          <a:xfrm>
            <a:off x="4786920" y="2841308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56CB0D2-6672-41C8-BCCA-ECA03EB0E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3114835"/>
            <a:ext cx="1587365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7" name="Tijdelijke aanduiding voor tekst 11">
            <a:extLst>
              <a:ext uri="{FF2B5EF4-FFF2-40B4-BE49-F238E27FC236}">
                <a16:creationId xmlns:a16="http://schemas.microsoft.com/office/drawing/2014/main" id="{98196B2F-30C3-4FA5-93A7-5797C5025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5123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9" name="Tijdelijke aanduiding voor tekst 11">
            <a:extLst>
              <a:ext uri="{FF2B5EF4-FFF2-40B4-BE49-F238E27FC236}">
                <a16:creationId xmlns:a16="http://schemas.microsoft.com/office/drawing/2014/main" id="{5B5F2357-3B5A-4DB5-ABB0-89A8A2052C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44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0" name="Tijdelijke aanduiding voor tekst 11">
            <a:extLst>
              <a:ext uri="{FF2B5EF4-FFF2-40B4-BE49-F238E27FC236}">
                <a16:creationId xmlns:a16="http://schemas.microsoft.com/office/drawing/2014/main" id="{FC2D5FA7-1E75-4558-B254-F924892319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1740" y="3114835"/>
            <a:ext cx="1587366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1" name="Tijdelijke aanduiding voor tekst 11">
            <a:extLst>
              <a:ext uri="{FF2B5EF4-FFF2-40B4-BE49-F238E27FC236}">
                <a16:creationId xmlns:a16="http://schemas.microsoft.com/office/drawing/2014/main" id="{3FE6B880-C1C9-454A-8547-5AD061417A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728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1">
            <a:extLst>
              <a:ext uri="{FF2B5EF4-FFF2-40B4-BE49-F238E27FC236}">
                <a16:creationId xmlns:a16="http://schemas.microsoft.com/office/drawing/2014/main" id="{7460BBD7-C638-4B92-AD6D-7676B56298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2099" y="3446305"/>
            <a:ext cx="1587365" cy="1384775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1">
            <a:extLst>
              <a:ext uri="{FF2B5EF4-FFF2-40B4-BE49-F238E27FC236}">
                <a16:creationId xmlns:a16="http://schemas.microsoft.com/office/drawing/2014/main" id="{6E5CF384-356F-489C-A307-F024B757C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9945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1">
            <a:extLst>
              <a:ext uri="{FF2B5EF4-FFF2-40B4-BE49-F238E27FC236}">
                <a16:creationId xmlns:a16="http://schemas.microsoft.com/office/drawing/2014/main" id="{22D9E8A4-DCC7-46B4-B5B9-3AD5DBD697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793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1AE432D-E3FB-4216-BF66-4FD70FC223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8058" y="2877194"/>
            <a:ext cx="2888835" cy="314419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D07E2347-8FCC-7F55-5968-01F4320AB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4A1AE645-AD89-A70A-7799-B8114594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9239DEBB-9945-72D0-849E-117F8F427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B6FD0FC0-8074-FAC1-2374-B3478ECB3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06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uctuur traject f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jl: rechts 5">
            <a:extLst>
              <a:ext uri="{FF2B5EF4-FFF2-40B4-BE49-F238E27FC236}">
                <a16:creationId xmlns:a16="http://schemas.microsoft.com/office/drawing/2014/main" id="{59C5A762-53F8-4342-A349-522A49079593}"/>
              </a:ext>
            </a:extLst>
          </p:cNvPr>
          <p:cNvSpPr/>
          <p:nvPr/>
        </p:nvSpPr>
        <p:spPr>
          <a:xfrm>
            <a:off x="1754974" y="1665288"/>
            <a:ext cx="5806439" cy="43561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3396F13-AC2D-4F00-A688-F8F1476A8AF9}"/>
              </a:ext>
            </a:extLst>
          </p:cNvPr>
          <p:cNvSpPr/>
          <p:nvPr/>
        </p:nvSpPr>
        <p:spPr>
          <a:xfrm>
            <a:off x="109728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EDEDFA7C-1BFD-4580-B31D-CF1EC37A9A3F}"/>
              </a:ext>
            </a:extLst>
          </p:cNvPr>
          <p:cNvSpPr/>
          <p:nvPr/>
        </p:nvSpPr>
        <p:spPr>
          <a:xfrm>
            <a:off x="6631741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7A04E288-9049-4E9A-BF7D-71394058660B}"/>
              </a:ext>
            </a:extLst>
          </p:cNvPr>
          <p:cNvSpPr/>
          <p:nvPr/>
        </p:nvSpPr>
        <p:spPr>
          <a:xfrm>
            <a:off x="294210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04ED53EC-7C8D-4F4D-A3BA-BED10C94E7DE}"/>
              </a:ext>
            </a:extLst>
          </p:cNvPr>
          <p:cNvSpPr/>
          <p:nvPr/>
        </p:nvSpPr>
        <p:spPr>
          <a:xfrm>
            <a:off x="4786920" y="2841308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56CB0D2-6672-41C8-BCCA-ECA03EB0E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3114835"/>
            <a:ext cx="1587365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7" name="Tijdelijke aanduiding voor tekst 11">
            <a:extLst>
              <a:ext uri="{FF2B5EF4-FFF2-40B4-BE49-F238E27FC236}">
                <a16:creationId xmlns:a16="http://schemas.microsoft.com/office/drawing/2014/main" id="{98196B2F-30C3-4FA5-93A7-5797C5025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5123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9" name="Tijdelijke aanduiding voor tekst 11">
            <a:extLst>
              <a:ext uri="{FF2B5EF4-FFF2-40B4-BE49-F238E27FC236}">
                <a16:creationId xmlns:a16="http://schemas.microsoft.com/office/drawing/2014/main" id="{5B5F2357-3B5A-4DB5-ABB0-89A8A2052C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44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0" name="Tijdelijke aanduiding voor tekst 11">
            <a:extLst>
              <a:ext uri="{FF2B5EF4-FFF2-40B4-BE49-F238E27FC236}">
                <a16:creationId xmlns:a16="http://schemas.microsoft.com/office/drawing/2014/main" id="{FC2D5FA7-1E75-4558-B254-F924892319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1740" y="3114835"/>
            <a:ext cx="1587366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1" name="Tijdelijke aanduiding voor tekst 11">
            <a:extLst>
              <a:ext uri="{FF2B5EF4-FFF2-40B4-BE49-F238E27FC236}">
                <a16:creationId xmlns:a16="http://schemas.microsoft.com/office/drawing/2014/main" id="{3FE6B880-C1C9-454A-8547-5AD061417A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728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1">
            <a:extLst>
              <a:ext uri="{FF2B5EF4-FFF2-40B4-BE49-F238E27FC236}">
                <a16:creationId xmlns:a16="http://schemas.microsoft.com/office/drawing/2014/main" id="{7460BBD7-C638-4B92-AD6D-7676B56298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2099" y="3446305"/>
            <a:ext cx="1587365" cy="1384775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1">
            <a:extLst>
              <a:ext uri="{FF2B5EF4-FFF2-40B4-BE49-F238E27FC236}">
                <a16:creationId xmlns:a16="http://schemas.microsoft.com/office/drawing/2014/main" id="{6E5CF384-356F-489C-A307-F024B757C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9945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1">
            <a:extLst>
              <a:ext uri="{FF2B5EF4-FFF2-40B4-BE49-F238E27FC236}">
                <a16:creationId xmlns:a16="http://schemas.microsoft.com/office/drawing/2014/main" id="{22D9E8A4-DCC7-46B4-B5B9-3AD5DBD697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793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1AE432D-E3FB-4216-BF66-4FD70FC223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8058" y="2877194"/>
            <a:ext cx="2888835" cy="314419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B5489513-9C56-41F5-0F1C-29F759164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1CC9550B-B96B-4280-1A22-46A7A4A75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EDFF7B7D-FCA6-A20A-D4DC-84180E4879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EA93D992-3D67-0EDD-728A-43A75ACF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4310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ructuur traject f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jl: rechts 5">
            <a:extLst>
              <a:ext uri="{FF2B5EF4-FFF2-40B4-BE49-F238E27FC236}">
                <a16:creationId xmlns:a16="http://schemas.microsoft.com/office/drawing/2014/main" id="{59C5A762-53F8-4342-A349-522A49079593}"/>
              </a:ext>
            </a:extLst>
          </p:cNvPr>
          <p:cNvSpPr/>
          <p:nvPr/>
        </p:nvSpPr>
        <p:spPr>
          <a:xfrm>
            <a:off x="1754974" y="1665288"/>
            <a:ext cx="5806439" cy="43561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E3396F13-AC2D-4F00-A688-F8F1476A8AF9}"/>
              </a:ext>
            </a:extLst>
          </p:cNvPr>
          <p:cNvSpPr/>
          <p:nvPr/>
        </p:nvSpPr>
        <p:spPr>
          <a:xfrm>
            <a:off x="109728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EDEDFA7C-1BFD-4580-B31D-CF1EC37A9A3F}"/>
              </a:ext>
            </a:extLst>
          </p:cNvPr>
          <p:cNvSpPr/>
          <p:nvPr/>
        </p:nvSpPr>
        <p:spPr>
          <a:xfrm>
            <a:off x="6631741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7A04E288-9049-4E9A-BF7D-71394058660B}"/>
              </a:ext>
            </a:extLst>
          </p:cNvPr>
          <p:cNvSpPr/>
          <p:nvPr/>
        </p:nvSpPr>
        <p:spPr>
          <a:xfrm>
            <a:off x="2942100" y="2827020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04ED53EC-7C8D-4F4D-A3BA-BED10C94E7DE}"/>
              </a:ext>
            </a:extLst>
          </p:cNvPr>
          <p:cNvSpPr/>
          <p:nvPr/>
        </p:nvSpPr>
        <p:spPr>
          <a:xfrm>
            <a:off x="4786920" y="2841308"/>
            <a:ext cx="1587366" cy="20040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56CB0D2-6672-41C8-BCCA-ECA03EB0E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280" y="3114835"/>
            <a:ext cx="1587365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7" name="Tijdelijke aanduiding voor tekst 11">
            <a:extLst>
              <a:ext uri="{FF2B5EF4-FFF2-40B4-BE49-F238E27FC236}">
                <a16:creationId xmlns:a16="http://schemas.microsoft.com/office/drawing/2014/main" id="{98196B2F-30C3-4FA5-93A7-5797C5025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5123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39" name="Tijdelijke aanduiding voor tekst 11">
            <a:extLst>
              <a:ext uri="{FF2B5EF4-FFF2-40B4-BE49-F238E27FC236}">
                <a16:creationId xmlns:a16="http://schemas.microsoft.com/office/drawing/2014/main" id="{5B5F2357-3B5A-4DB5-ABB0-89A8A2052C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44" y="3114835"/>
            <a:ext cx="1564342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0" name="Tijdelijke aanduiding voor tekst 11">
            <a:extLst>
              <a:ext uri="{FF2B5EF4-FFF2-40B4-BE49-F238E27FC236}">
                <a16:creationId xmlns:a16="http://schemas.microsoft.com/office/drawing/2014/main" id="{FC2D5FA7-1E75-4558-B254-F924892319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1740" y="3114835"/>
            <a:ext cx="1587366" cy="382745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Kop</a:t>
            </a:r>
          </a:p>
        </p:txBody>
      </p:sp>
      <p:sp>
        <p:nvSpPr>
          <p:cNvPr id="41" name="Tijdelijke aanduiding voor tekst 11">
            <a:extLst>
              <a:ext uri="{FF2B5EF4-FFF2-40B4-BE49-F238E27FC236}">
                <a16:creationId xmlns:a16="http://schemas.microsoft.com/office/drawing/2014/main" id="{3FE6B880-C1C9-454A-8547-5AD061417A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9728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1">
            <a:extLst>
              <a:ext uri="{FF2B5EF4-FFF2-40B4-BE49-F238E27FC236}">
                <a16:creationId xmlns:a16="http://schemas.microsoft.com/office/drawing/2014/main" id="{7460BBD7-C638-4B92-AD6D-7676B562986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2099" y="3446305"/>
            <a:ext cx="1587365" cy="1384775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1">
            <a:extLst>
              <a:ext uri="{FF2B5EF4-FFF2-40B4-BE49-F238E27FC236}">
                <a16:creationId xmlns:a16="http://schemas.microsoft.com/office/drawing/2014/main" id="{6E5CF384-356F-489C-A307-F024B757C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9945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4" name="Tijdelijke aanduiding voor tekst 11">
            <a:extLst>
              <a:ext uri="{FF2B5EF4-FFF2-40B4-BE49-F238E27FC236}">
                <a16:creationId xmlns:a16="http://schemas.microsoft.com/office/drawing/2014/main" id="{22D9E8A4-DCC7-46B4-B5B9-3AD5DBD697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7930" y="3427176"/>
            <a:ext cx="1587365" cy="1403904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1AE432D-E3FB-4216-BF66-4FD70FC223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88058" y="2877194"/>
            <a:ext cx="2888835" cy="3144194"/>
          </a:xfrm>
        </p:spPr>
        <p:txBody>
          <a:bodyPr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F211DACC-9913-D324-3665-F4F62E52C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8DE3D306-5007-7E51-57D8-CA3FFC4CD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5E9C019-1B61-F4BF-1CBB-FA5035CC3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31355493-BCD6-09FC-1043-5E69F4FF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113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bbel tekstvlak zonder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025" y="1454227"/>
            <a:ext cx="4928412" cy="4463769"/>
          </a:xfr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5pPr>
              <a:defRPr lang="nl-NL" sz="1400" b="1" dirty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1EAF44D6-B0F3-4C42-A0E0-85F9335504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25222" y="1454228"/>
            <a:ext cx="4928412" cy="4463768"/>
          </a:xfrm>
          <a:ln>
            <a:noFill/>
          </a:ln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935821A3-3010-C357-B71C-D6DDBAF98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EE717CE7-4DFD-902D-6C17-2052CA73D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8A7DCE88-F24C-B23C-F021-DD303040BA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1" name="Tijdelijke aanduiding voor titel 1">
            <a:extLst>
              <a:ext uri="{FF2B5EF4-FFF2-40B4-BE49-F238E27FC236}">
                <a16:creationId xmlns:a16="http://schemas.microsoft.com/office/drawing/2014/main" id="{7137B74C-D769-3159-C8EE-F1DA64E7E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6971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bbel tekstvlak + wegwijz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3">
            <a:extLst>
              <a:ext uri="{FF2B5EF4-FFF2-40B4-BE49-F238E27FC236}">
                <a16:creationId xmlns:a16="http://schemas.microsoft.com/office/drawing/2014/main" id="{11906D96-115C-4BA9-B222-A9030EE21C81}"/>
              </a:ext>
            </a:extLst>
          </p:cNvPr>
          <p:cNvSpPr/>
          <p:nvPr/>
        </p:nvSpPr>
        <p:spPr>
          <a:xfrm>
            <a:off x="947738" y="1432097"/>
            <a:ext cx="4786000" cy="458929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39E995F-BD9F-4E56-8F9C-FEED2782A60D}"/>
              </a:ext>
            </a:extLst>
          </p:cNvPr>
          <p:cNvSpPr/>
          <p:nvPr/>
        </p:nvSpPr>
        <p:spPr>
          <a:xfrm>
            <a:off x="6690160" y="1432097"/>
            <a:ext cx="4786000" cy="458929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0594" y="1469300"/>
            <a:ext cx="4771713" cy="4589291"/>
          </a:xfrm>
          <a:ln w="12700"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nl-NL" dirty="0"/>
              <a:t>Grote teksten. Wel met alinea’s (witruimte) werken</a:t>
            </a:r>
          </a:p>
          <a:p>
            <a:pPr lvl="0"/>
            <a:endParaRPr lang="nl-NL" dirty="0"/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CA55446E-0B46-461C-BA25-BA528EC66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97303" y="1469300"/>
            <a:ext cx="4771713" cy="4589291"/>
          </a:xfrm>
          <a:noFill/>
          <a:ln w="12700"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08AA9297-5642-4DB4-B98D-3DE4F45EB4B6}"/>
              </a:ext>
            </a:extLst>
          </p:cNvPr>
          <p:cNvSpPr/>
          <p:nvPr/>
        </p:nvSpPr>
        <p:spPr>
          <a:xfrm>
            <a:off x="5261402" y="2596657"/>
            <a:ext cx="1915382" cy="191538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C366619-C409-42F0-99F4-2AE83D8E31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33738" y="3155156"/>
            <a:ext cx="1079500" cy="547687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 b="1">
                <a:solidFill>
                  <a:schemeClr val="bg1"/>
                </a:solidFill>
              </a:defRPr>
            </a:lvl3pPr>
            <a:lvl4pPr>
              <a:defRPr sz="1600" b="1">
                <a:solidFill>
                  <a:schemeClr val="bg1"/>
                </a:solidFill>
              </a:defRPr>
            </a:lvl4pPr>
            <a:lvl5pPr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BB326A17-D382-4904-9D48-035C1B3A7C5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46361" y="3740046"/>
            <a:ext cx="1364105" cy="2480872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2B350081-8076-A18B-3259-FBF539E4F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A51C243-750F-479C-B216-5F9776C25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30BD42AA-A974-75F0-73E8-4498FC027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6" name="Tijdelijke aanduiding voor titel 1">
            <a:extLst>
              <a:ext uri="{FF2B5EF4-FFF2-40B4-BE49-F238E27FC236}">
                <a16:creationId xmlns:a16="http://schemas.microsoft.com/office/drawing/2014/main" id="{52C98257-6D2D-8BC9-574C-E808921B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4980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vlakken met ic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al 27">
            <a:extLst>
              <a:ext uri="{FF2B5EF4-FFF2-40B4-BE49-F238E27FC236}">
                <a16:creationId xmlns:a16="http://schemas.microsoft.com/office/drawing/2014/main" id="{2E91AD50-D7BE-401A-91C5-5C25691AE1DF}"/>
              </a:ext>
            </a:extLst>
          </p:cNvPr>
          <p:cNvSpPr/>
          <p:nvPr/>
        </p:nvSpPr>
        <p:spPr>
          <a:xfrm>
            <a:off x="6514998" y="4655294"/>
            <a:ext cx="915672" cy="9156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B1D19308-9442-4C47-A1BD-3D0AD188B397}"/>
              </a:ext>
            </a:extLst>
          </p:cNvPr>
          <p:cNvSpPr/>
          <p:nvPr/>
        </p:nvSpPr>
        <p:spPr>
          <a:xfrm>
            <a:off x="6513163" y="3178540"/>
            <a:ext cx="915672" cy="9156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jdelijke aanduiding voor afbeelding 15">
            <a:extLst>
              <a:ext uri="{FF2B5EF4-FFF2-40B4-BE49-F238E27FC236}">
                <a16:creationId xmlns:a16="http://schemas.microsoft.com/office/drawing/2014/main" id="{FB115174-2AA7-4E70-ACDE-BB3CD47A555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623902" y="3280561"/>
            <a:ext cx="685608" cy="685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9B581CC3-727D-48C2-9BC4-72BBDE280125}"/>
              </a:ext>
            </a:extLst>
          </p:cNvPr>
          <p:cNvSpPr/>
          <p:nvPr/>
        </p:nvSpPr>
        <p:spPr>
          <a:xfrm>
            <a:off x="6508870" y="1688775"/>
            <a:ext cx="915672" cy="9156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Ovaal 24">
            <a:extLst>
              <a:ext uri="{FF2B5EF4-FFF2-40B4-BE49-F238E27FC236}">
                <a16:creationId xmlns:a16="http://schemas.microsoft.com/office/drawing/2014/main" id="{D04DB4B9-8228-416A-90FF-CC0EB1FEFB5A}"/>
              </a:ext>
            </a:extLst>
          </p:cNvPr>
          <p:cNvSpPr/>
          <p:nvPr/>
        </p:nvSpPr>
        <p:spPr>
          <a:xfrm>
            <a:off x="976317" y="4659317"/>
            <a:ext cx="915672" cy="91567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37C765D1-03B2-410E-ADF8-695F00E295AD}"/>
              </a:ext>
            </a:extLst>
          </p:cNvPr>
          <p:cNvSpPr/>
          <p:nvPr/>
        </p:nvSpPr>
        <p:spPr>
          <a:xfrm>
            <a:off x="974302" y="3161506"/>
            <a:ext cx="915672" cy="9156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DB40F232-853D-44CF-955B-C8AA3D427342}"/>
              </a:ext>
            </a:extLst>
          </p:cNvPr>
          <p:cNvSpPr/>
          <p:nvPr/>
        </p:nvSpPr>
        <p:spPr>
          <a:xfrm>
            <a:off x="974302" y="1688775"/>
            <a:ext cx="915672" cy="9156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6723" y="1669751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2">
                  <a:lumMod val="60000"/>
                  <a:lumOff val="40000"/>
                </a:schemeClr>
              </a:buClr>
              <a:buFont typeface="+mj-lt"/>
              <a:buAutoNum type="arabicPeriod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9" name="Tijdelijke aanduiding voor tekst 6">
            <a:extLst>
              <a:ext uri="{FF2B5EF4-FFF2-40B4-BE49-F238E27FC236}">
                <a16:creationId xmlns:a16="http://schemas.microsoft.com/office/drawing/2014/main" id="{D67B4B07-697C-4556-846E-E415E6FD9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46723" y="3156981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 startAt="2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rgbClr val="EC9232"/>
              </a:buClr>
              <a:buFont typeface="+mj-lt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10" name="Tijdelijke aanduiding voor tekst 6">
            <a:extLst>
              <a:ext uri="{FF2B5EF4-FFF2-40B4-BE49-F238E27FC236}">
                <a16:creationId xmlns:a16="http://schemas.microsoft.com/office/drawing/2014/main" id="{93A07AA7-C9EE-4C03-A32B-ECF72E7F08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46723" y="4644211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2">
                  <a:lumMod val="75000"/>
                </a:schemeClr>
              </a:buClr>
              <a:buFont typeface="+mj-lt"/>
              <a:buAutoNum type="arabicPeriod" startAt="3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rgbClr val="EC9232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sz="1400" b="0" dirty="0"/>
              <a:t>Tekst</a:t>
            </a:r>
            <a:endParaRPr lang="nl-NL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4E592EF3-85DC-45AC-8D46-FBA42C789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89637" y="1665288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3"/>
              </a:buClr>
              <a:buFont typeface="+mj-lt"/>
              <a:buAutoNum type="arabicPeriod" startAt="4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rgbClr val="EC9232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sz="1400" b="0" dirty="0"/>
              <a:t>Tekst</a:t>
            </a:r>
            <a:endParaRPr lang="nl-NL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104CB58F-21EC-4A06-AA85-E90EE6E94B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89637" y="3152518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4"/>
              </a:buClr>
              <a:buFont typeface="+mj-lt"/>
              <a:buAutoNum type="arabicPeriod" startAt="5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rgbClr val="EC9232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b="0" dirty="0"/>
              <a:t>Tekst</a:t>
            </a:r>
            <a:endParaRPr lang="nl-NL" dirty="0"/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2EC1DD73-51AC-49F4-A13F-F90A2D0D90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89637" y="4639748"/>
            <a:ext cx="3866765" cy="1380810"/>
          </a:xfrm>
          <a:ln>
            <a:solidFill>
              <a:schemeClr val="bg1">
                <a:lumMod val="75000"/>
              </a:schemeClr>
            </a:solidFill>
          </a:ln>
        </p:spPr>
        <p:txBody>
          <a:bodyPr>
            <a:noAutofit/>
          </a:bodyPr>
          <a:lstStyle>
            <a:lvl1pPr marL="342900" indent="-342900">
              <a:buClr>
                <a:schemeClr val="accent5"/>
              </a:buClr>
              <a:buFont typeface="+mj-lt"/>
              <a:buAutoNum type="arabicPeriod" startAt="6"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rgbClr val="EC9232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sz="1400" b="0" dirty="0"/>
              <a:t>Tekst</a:t>
            </a:r>
            <a:endParaRPr lang="nl-NL" dirty="0"/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C4543833-BD7E-428C-AEB9-6FE08E9F027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95034" y="1800199"/>
            <a:ext cx="652490" cy="6581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7" name="Tijdelijke aanduiding voor afbeelding 15">
            <a:extLst>
              <a:ext uri="{FF2B5EF4-FFF2-40B4-BE49-F238E27FC236}">
                <a16:creationId xmlns:a16="http://schemas.microsoft.com/office/drawing/2014/main" id="{E7A12887-3370-4124-B2F2-97B7E048F76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76906" y="3280561"/>
            <a:ext cx="685608" cy="6856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8" name="Tijdelijke aanduiding voor afbeelding 15">
            <a:extLst>
              <a:ext uri="{FF2B5EF4-FFF2-40B4-BE49-F238E27FC236}">
                <a16:creationId xmlns:a16="http://schemas.microsoft.com/office/drawing/2014/main" id="{E3AE7111-1E78-463E-A27B-9FCAD737855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89646" y="4784191"/>
            <a:ext cx="657878" cy="6578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9" name="Tijdelijke aanduiding voor afbeelding 15">
            <a:extLst>
              <a:ext uri="{FF2B5EF4-FFF2-40B4-BE49-F238E27FC236}">
                <a16:creationId xmlns:a16="http://schemas.microsoft.com/office/drawing/2014/main" id="{97D735A4-E1E3-4DD1-8DE8-0B453B2202F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644454" y="1813883"/>
            <a:ext cx="644504" cy="6445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21" name="Tijdelijke aanduiding voor afbeelding 15">
            <a:extLst>
              <a:ext uri="{FF2B5EF4-FFF2-40B4-BE49-F238E27FC236}">
                <a16:creationId xmlns:a16="http://schemas.microsoft.com/office/drawing/2014/main" id="{489E62D1-0772-40B6-AC99-3D58CE996D9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37767" y="4784191"/>
            <a:ext cx="657878" cy="6578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0740924-9B59-AC0A-2210-E06BD6E2F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C02468DA-58F5-B77A-5D6F-F625F5A0D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>
            <a:extLst>
              <a:ext uri="{FF2B5EF4-FFF2-40B4-BE49-F238E27FC236}">
                <a16:creationId xmlns:a16="http://schemas.microsoft.com/office/drawing/2014/main" id="{8D1A4810-61CD-8FF0-A8AC-5DD05F4B7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5" name="Tijdelijke aanduiding voor titel 1">
            <a:extLst>
              <a:ext uri="{FF2B5EF4-FFF2-40B4-BE49-F238E27FC236}">
                <a16:creationId xmlns:a16="http://schemas.microsoft.com/office/drawing/2014/main" id="{942254A5-FF2C-5CCB-70D8-A4348D234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9827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ie tekstblokken met ic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291" y="1449128"/>
            <a:ext cx="3204482" cy="468312"/>
          </a:xfrm>
          <a:ln>
            <a:solidFill>
              <a:schemeClr val="bg1"/>
            </a:solidFill>
          </a:ln>
        </p:spPr>
        <p:txBody>
          <a:bodyPr/>
          <a:lstStyle>
            <a:lvl1pPr marL="534988" indent="0" defTabSz="534988">
              <a:buFont typeface="Arial" panose="020B0604020202020204" pitchFamily="34" charset="0"/>
              <a:buNone/>
              <a:tabLst>
                <a:tab pos="534988" algn="l"/>
              </a:tabLst>
              <a:defRPr b="1">
                <a:solidFill>
                  <a:schemeClr val="accent1"/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C35DE61-F6AA-4C4B-844A-9B5EFAF7E887}"/>
              </a:ext>
            </a:extLst>
          </p:cNvPr>
          <p:cNvCxnSpPr>
            <a:cxnSpLocks/>
          </p:cNvCxnSpPr>
          <p:nvPr/>
        </p:nvCxnSpPr>
        <p:spPr>
          <a:xfrm>
            <a:off x="4153524" y="1449128"/>
            <a:ext cx="0" cy="43561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D2532A32-8807-4ABF-9304-28C9ED6F9BA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1290" y="1459638"/>
            <a:ext cx="491246" cy="4683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5" name="Tijdelijke aanduiding voor afbeelding 15">
            <a:extLst>
              <a:ext uri="{FF2B5EF4-FFF2-40B4-BE49-F238E27FC236}">
                <a16:creationId xmlns:a16="http://schemas.microsoft.com/office/drawing/2014/main" id="{D7E92BAE-6A6C-492D-9B68-0097D8ED916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53524" y="1459638"/>
            <a:ext cx="491246" cy="468312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9" name="Tijdelijke aanduiding voor afbeelding 15">
            <a:extLst>
              <a:ext uri="{FF2B5EF4-FFF2-40B4-BE49-F238E27FC236}">
                <a16:creationId xmlns:a16="http://schemas.microsoft.com/office/drawing/2014/main" id="{CC533058-D39A-44EF-A3CC-9270B367458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76075" y="1459638"/>
            <a:ext cx="491246" cy="468312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839DB4DA-FD48-4147-A084-8B574E0C62DE}"/>
              </a:ext>
            </a:extLst>
          </p:cNvPr>
          <p:cNvCxnSpPr>
            <a:cxnSpLocks/>
          </p:cNvCxnSpPr>
          <p:nvPr/>
        </p:nvCxnSpPr>
        <p:spPr>
          <a:xfrm>
            <a:off x="7564724" y="1449128"/>
            <a:ext cx="0" cy="43561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B9B13B08-3FA4-9539-A076-F5241E64A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EADD8A70-D6CD-B6E7-A0E2-A14F96B4A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59A61FA7-6C40-406E-9D7A-697A0D9B29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CD100A84-A3B5-5ECB-09A3-B1960404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Tijdelijke aanduiding voor tekst 6">
            <a:extLst>
              <a:ext uri="{FF2B5EF4-FFF2-40B4-BE49-F238E27FC236}">
                <a16:creationId xmlns:a16="http://schemas.microsoft.com/office/drawing/2014/main" id="{620CC6DF-75C0-10F5-946E-3549AC7A3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93629" y="1460139"/>
            <a:ext cx="3204482" cy="468312"/>
          </a:xfrm>
          <a:ln>
            <a:solidFill>
              <a:schemeClr val="bg1"/>
            </a:solidFill>
          </a:ln>
        </p:spPr>
        <p:txBody>
          <a:bodyPr/>
          <a:lstStyle>
            <a:lvl1pPr marL="534988" indent="0" defTabSz="534988">
              <a:buFont typeface="Arial" panose="020B0604020202020204" pitchFamily="34" charset="0"/>
              <a:buNone/>
              <a:tabLst>
                <a:tab pos="534988" algn="l"/>
              </a:tabLst>
              <a:defRPr b="1">
                <a:solidFill>
                  <a:schemeClr val="accent1"/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  <a:p>
            <a:pPr lvl="0"/>
            <a:endParaRPr lang="nl-NL" dirty="0"/>
          </a:p>
        </p:txBody>
      </p:sp>
      <p:sp>
        <p:nvSpPr>
          <p:cNvPr id="21" name="Tijdelijke aanduiding voor tekst 6">
            <a:extLst>
              <a:ext uri="{FF2B5EF4-FFF2-40B4-BE49-F238E27FC236}">
                <a16:creationId xmlns:a16="http://schemas.microsoft.com/office/drawing/2014/main" id="{4E5D6CA8-9EB5-F62D-0B86-5795FC6DBB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76075" y="1449128"/>
            <a:ext cx="3204482" cy="468312"/>
          </a:xfrm>
          <a:ln>
            <a:solidFill>
              <a:schemeClr val="bg1"/>
            </a:solidFill>
          </a:ln>
        </p:spPr>
        <p:txBody>
          <a:bodyPr/>
          <a:lstStyle>
            <a:lvl1pPr marL="534988" indent="0" defTabSz="534988">
              <a:buFont typeface="Arial" panose="020B0604020202020204" pitchFamily="34" charset="0"/>
              <a:buNone/>
              <a:tabLst>
                <a:tab pos="534988" algn="l"/>
              </a:tabLst>
              <a:defRPr b="1">
                <a:solidFill>
                  <a:schemeClr val="accent1"/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  <a:p>
            <a:pPr lvl="0"/>
            <a:endParaRPr lang="nl-NL" dirty="0"/>
          </a:p>
        </p:txBody>
      </p:sp>
      <p:sp>
        <p:nvSpPr>
          <p:cNvPr id="22" name="Tijdelijke aanduiding voor tekst 6">
            <a:extLst>
              <a:ext uri="{FF2B5EF4-FFF2-40B4-BE49-F238E27FC236}">
                <a16:creationId xmlns:a16="http://schemas.microsoft.com/office/drawing/2014/main" id="{2A9B400A-A038-13D7-E5BF-1DA1CE25398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31338" y="1995170"/>
            <a:ext cx="3305175" cy="4098782"/>
          </a:xfrm>
          <a:ln>
            <a:solidFill>
              <a:schemeClr val="bg1"/>
            </a:solidFill>
          </a:ln>
        </p:spPr>
        <p:txBody>
          <a:bodyPr/>
          <a:lstStyle>
            <a:lvl1pPr marL="4635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24" name="Tijdelijke aanduiding voor tekst 6">
            <a:extLst>
              <a:ext uri="{FF2B5EF4-FFF2-40B4-BE49-F238E27FC236}">
                <a16:creationId xmlns:a16="http://schemas.microsoft.com/office/drawing/2014/main" id="{9448F1E6-53C3-FC2F-48F2-E5E3E50CCDF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2089" y="1995238"/>
            <a:ext cx="3270325" cy="4098783"/>
          </a:xfrm>
          <a:ln>
            <a:solidFill>
              <a:schemeClr val="bg1"/>
            </a:solidFill>
          </a:ln>
        </p:spPr>
        <p:txBody>
          <a:bodyPr/>
          <a:lstStyle>
            <a:lvl1pPr marL="4635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25" name="Tijdelijke aanduiding voor tekst 6">
            <a:extLst>
              <a:ext uri="{FF2B5EF4-FFF2-40B4-BE49-F238E27FC236}">
                <a16:creationId xmlns:a16="http://schemas.microsoft.com/office/drawing/2014/main" id="{B3F01CDC-AB19-7B4F-5E1A-B2FBFFA723D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72982" y="2005748"/>
            <a:ext cx="3270325" cy="4098783"/>
          </a:xfrm>
          <a:ln>
            <a:solidFill>
              <a:schemeClr val="bg1"/>
            </a:solidFill>
          </a:ln>
        </p:spPr>
        <p:txBody>
          <a:bodyPr/>
          <a:lstStyle>
            <a:lvl1pPr marL="4635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</p:spTree>
    <p:extLst>
      <p:ext uri="{BB962C8B-B14F-4D97-AF65-F5344CB8AC3E}">
        <p14:creationId xmlns:p14="http://schemas.microsoft.com/office/powerpoint/2010/main" val="206460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eetekstblokken met ic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D2532A32-8807-4ABF-9304-28C9ED6F9BA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61291" y="1486538"/>
            <a:ext cx="491246" cy="46831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19" name="Tijdelijke aanduiding voor afbeelding 15">
            <a:extLst>
              <a:ext uri="{FF2B5EF4-FFF2-40B4-BE49-F238E27FC236}">
                <a16:creationId xmlns:a16="http://schemas.microsoft.com/office/drawing/2014/main" id="{CC533058-D39A-44EF-A3CC-9270B367458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41271" y="1486538"/>
            <a:ext cx="491246" cy="468312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Icoon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1B71440F-A885-C0CF-79E7-9F667733A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242F5502-B739-1512-F21F-53CB1D68B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982EFD14-652C-269E-B3D1-6E1641958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8968132F-2F32-EA70-DD30-BA55CDCA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6">
            <a:extLst>
              <a:ext uri="{FF2B5EF4-FFF2-40B4-BE49-F238E27FC236}">
                <a16:creationId xmlns:a16="http://schemas.microsoft.com/office/drawing/2014/main" id="{1C0F42B6-B851-206C-4D13-07151ACD43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291" y="1476028"/>
            <a:ext cx="5039229" cy="468312"/>
          </a:xfrm>
          <a:ln>
            <a:solidFill>
              <a:schemeClr val="bg1"/>
            </a:solidFill>
          </a:ln>
        </p:spPr>
        <p:txBody>
          <a:bodyPr/>
          <a:lstStyle>
            <a:lvl1pPr marL="534988" indent="0" defTabSz="534988">
              <a:buFont typeface="Arial" panose="020B0604020202020204" pitchFamily="34" charset="0"/>
              <a:buNone/>
              <a:tabLst>
                <a:tab pos="534988" algn="l"/>
              </a:tabLst>
              <a:defRPr b="1">
                <a:solidFill>
                  <a:schemeClr val="accent1"/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  <a:p>
            <a:pPr lvl="0"/>
            <a:endParaRPr lang="nl-NL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29F2CD75-1B01-99C0-1269-1F4A48F5CC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102" y="1965359"/>
            <a:ext cx="5164418" cy="4071883"/>
          </a:xfrm>
          <a:ln>
            <a:solidFill>
              <a:schemeClr val="bg1"/>
            </a:solidFill>
          </a:ln>
        </p:spPr>
        <p:txBody>
          <a:bodyPr/>
          <a:lstStyle>
            <a:lvl1pPr marL="4635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13" name="Tijdelijke aanduiding voor tekst 6">
            <a:extLst>
              <a:ext uri="{FF2B5EF4-FFF2-40B4-BE49-F238E27FC236}">
                <a16:creationId xmlns:a16="http://schemas.microsoft.com/office/drawing/2014/main" id="{0EB7A164-2785-894E-0373-E222B626C2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34864" y="1474748"/>
            <a:ext cx="4718937" cy="468312"/>
          </a:xfrm>
          <a:ln>
            <a:solidFill>
              <a:schemeClr val="bg1"/>
            </a:solidFill>
          </a:ln>
        </p:spPr>
        <p:txBody>
          <a:bodyPr/>
          <a:lstStyle>
            <a:lvl1pPr marL="534988" indent="0" defTabSz="534988">
              <a:buFont typeface="Arial" panose="020B0604020202020204" pitchFamily="34" charset="0"/>
              <a:buNone/>
              <a:tabLst>
                <a:tab pos="534988" algn="l"/>
              </a:tabLst>
              <a:defRPr b="1">
                <a:solidFill>
                  <a:schemeClr val="accent1"/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Kop</a:t>
            </a:r>
          </a:p>
          <a:p>
            <a:pPr lvl="0"/>
            <a:endParaRPr lang="nl-NL" dirty="0"/>
          </a:p>
        </p:txBody>
      </p:sp>
      <p:sp>
        <p:nvSpPr>
          <p:cNvPr id="14" name="Tijdelijke aanduiding voor tekst 6">
            <a:extLst>
              <a:ext uri="{FF2B5EF4-FFF2-40B4-BE49-F238E27FC236}">
                <a16:creationId xmlns:a16="http://schemas.microsoft.com/office/drawing/2014/main" id="{4463EBE1-DEA0-CE09-0878-2013B6C9AF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09675" y="1964080"/>
            <a:ext cx="4867218" cy="4071882"/>
          </a:xfrm>
          <a:ln>
            <a:solidFill>
              <a:schemeClr val="bg1"/>
            </a:solidFill>
          </a:ln>
        </p:spPr>
        <p:txBody>
          <a:bodyPr/>
          <a:lstStyle>
            <a:lvl1pPr marL="4635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</p:spTree>
    <p:extLst>
      <p:ext uri="{BB962C8B-B14F-4D97-AF65-F5344CB8AC3E}">
        <p14:creationId xmlns:p14="http://schemas.microsoft.com/office/powerpoint/2010/main" val="2162294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met kleine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09B1988-4EBF-4BB4-A485-B36C6C527B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291" y="1466985"/>
            <a:ext cx="7983567" cy="2138961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F82F0D3C-1CD9-4686-AA41-A098E132F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1291" y="3605946"/>
            <a:ext cx="10514868" cy="2442314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rgbClr val="EC9232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teksten, vervolg.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11ACDDA1-B5BC-4084-BEB9-413E696B3F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44829" y="1466985"/>
            <a:ext cx="2532062" cy="2138362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F688A161-29C6-E2A1-3689-E2464A3B23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07DD4281-4A1A-2E2B-2181-B3DE5C77A9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476AD6D8-8756-58FE-F19B-E8246754A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2" name="Tijdelijke aanduiding voor titel 1">
            <a:extLst>
              <a:ext uri="{FF2B5EF4-FFF2-40B4-BE49-F238E27FC236}">
                <a16:creationId xmlns:a16="http://schemas.microsoft.com/office/drawing/2014/main" id="{8CE69195-52D4-1379-4760-A058DB918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309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 tekst met groo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30C0591-514E-407C-B94C-E374F43183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0901" y="0"/>
            <a:ext cx="49911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afbeelding</a:t>
            </a:r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6D10D199-E0F5-4533-995D-4CF03227A1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024" y="1454227"/>
            <a:ext cx="5362575" cy="4567161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50B82FFF-19F8-763F-DBD2-9C8F24637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F5562086-A4F7-5BC2-0EA6-65E28841C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13A71A-CEA2-3FDA-AB37-D3F6D6D73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9" name="Tijdelijke aanduiding voor titel 1">
            <a:extLst>
              <a:ext uri="{FF2B5EF4-FFF2-40B4-BE49-F238E27FC236}">
                <a16:creationId xmlns:a16="http://schemas.microsoft.com/office/drawing/2014/main" id="{35B4AD1D-670A-F385-B995-0675E305F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6122553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1875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 links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0ADEA676-03BB-462E-BEF8-F3F484B5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9" y="5192712"/>
            <a:ext cx="4829176" cy="61546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6D10D199-E0F5-4533-995D-4CF03227A1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59039" y="2520474"/>
            <a:ext cx="4305301" cy="1817052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143362D9-763C-4D93-8395-F7610F2F40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7738" y="510540"/>
            <a:ext cx="5826342" cy="5404168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3240A791-A401-66F6-933F-113DD113C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E878A6FC-32E5-437D-EC2A-3981C29E2D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214AC66B-40F5-D51A-F569-60C919FD4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14684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erkvel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0ADEA676-03BB-462E-BEF8-F3F484B5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9" y="5192712"/>
            <a:ext cx="4829176" cy="61546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6D10D199-E0F5-4533-995D-4CF03227A1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59039" y="2520474"/>
            <a:ext cx="4305301" cy="1817052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0" indent="0">
              <a:buClr>
                <a:schemeClr val="accent1"/>
              </a:buClr>
              <a:buFont typeface="Arial" panose="020B0604020202020204" pitchFamily="34" charset="0"/>
              <a:buNone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Grote teksten. Wel met alinea’s (witruimte) werken</a:t>
            </a:r>
          </a:p>
        </p:txBody>
      </p:sp>
      <p:pic>
        <p:nvPicPr>
          <p:cNvPr id="21" name="Graphic 20" descr="Pijl omlaag silhouet">
            <a:extLst>
              <a:ext uri="{FF2B5EF4-FFF2-40B4-BE49-F238E27FC236}">
                <a16:creationId xmlns:a16="http://schemas.microsoft.com/office/drawing/2014/main" id="{380A7A58-9808-4B3D-B901-538AFF3CD7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3778037">
            <a:off x="4659678" y="2471714"/>
            <a:ext cx="725451" cy="725451"/>
          </a:xfrm>
          <a:prstGeom prst="rect">
            <a:avLst/>
          </a:prstGeom>
        </p:spPr>
      </p:pic>
      <p:pic>
        <p:nvPicPr>
          <p:cNvPr id="22" name="Graphic 21" descr="Pijl omlaag silhouet">
            <a:extLst>
              <a:ext uri="{FF2B5EF4-FFF2-40B4-BE49-F238E27FC236}">
                <a16:creationId xmlns:a16="http://schemas.microsoft.com/office/drawing/2014/main" id="{4FE530B5-251D-438F-A170-02359BA8A0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7656802">
            <a:off x="2648199" y="2463838"/>
            <a:ext cx="707886" cy="707886"/>
          </a:xfrm>
          <a:prstGeom prst="rect">
            <a:avLst/>
          </a:prstGeom>
        </p:spPr>
      </p:pic>
      <p:pic>
        <p:nvPicPr>
          <p:cNvPr id="23" name="Graphic 22" descr="Pijl omlaag silhouet">
            <a:extLst>
              <a:ext uri="{FF2B5EF4-FFF2-40B4-BE49-F238E27FC236}">
                <a16:creationId xmlns:a16="http://schemas.microsoft.com/office/drawing/2014/main" id="{8EA52A49-C9AF-4696-9CDD-50C419BC3C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3096" y="1719560"/>
            <a:ext cx="707886" cy="707886"/>
          </a:xfrm>
          <a:prstGeom prst="rect">
            <a:avLst/>
          </a:prstGeom>
        </p:spPr>
      </p:pic>
      <p:pic>
        <p:nvPicPr>
          <p:cNvPr id="24" name="Graphic 23" descr="Pijl omlaag silhouet">
            <a:extLst>
              <a:ext uri="{FF2B5EF4-FFF2-40B4-BE49-F238E27FC236}">
                <a16:creationId xmlns:a16="http://schemas.microsoft.com/office/drawing/2014/main" id="{D1656373-3387-448F-974C-0EAFABA277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028980">
            <a:off x="4227365" y="3555894"/>
            <a:ext cx="707886" cy="707886"/>
          </a:xfrm>
          <a:prstGeom prst="rect">
            <a:avLst/>
          </a:prstGeom>
        </p:spPr>
      </p:pic>
      <p:pic>
        <p:nvPicPr>
          <p:cNvPr id="25" name="Graphic 24" descr="Pijl omlaag silhouet">
            <a:extLst>
              <a:ext uri="{FF2B5EF4-FFF2-40B4-BE49-F238E27FC236}">
                <a16:creationId xmlns:a16="http://schemas.microsoft.com/office/drawing/2014/main" id="{E2CB3BB0-76AC-4D33-B06D-CED41536A3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970351">
            <a:off x="3023163" y="3529967"/>
            <a:ext cx="756507" cy="756507"/>
          </a:xfrm>
          <a:prstGeom prst="rect">
            <a:avLst/>
          </a:prstGeom>
        </p:spPr>
      </p:pic>
      <p:sp>
        <p:nvSpPr>
          <p:cNvPr id="26" name="Ovaal 25">
            <a:extLst>
              <a:ext uri="{FF2B5EF4-FFF2-40B4-BE49-F238E27FC236}">
                <a16:creationId xmlns:a16="http://schemas.microsoft.com/office/drawing/2014/main" id="{EBBCEF52-E9CC-4355-A0F2-47AB8757F79B}"/>
              </a:ext>
            </a:extLst>
          </p:cNvPr>
          <p:cNvSpPr/>
          <p:nvPr/>
        </p:nvSpPr>
        <p:spPr>
          <a:xfrm>
            <a:off x="1033632" y="143433"/>
            <a:ext cx="5838404" cy="6144057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ijdelijke aanduiding voor afbeelding 3">
            <a:extLst>
              <a:ext uri="{FF2B5EF4-FFF2-40B4-BE49-F238E27FC236}">
                <a16:creationId xmlns:a16="http://schemas.microsoft.com/office/drawing/2014/main" id="{242A6C7A-14CB-4269-9754-6139118C7FA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45489" y="422036"/>
            <a:ext cx="966576" cy="941322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33" name="Tijdelijke aanduiding voor afbeelding 3">
            <a:extLst>
              <a:ext uri="{FF2B5EF4-FFF2-40B4-BE49-F238E27FC236}">
                <a16:creationId xmlns:a16="http://schemas.microsoft.com/office/drawing/2014/main" id="{E63F54DB-8D01-405F-A882-BCE444372B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1646" y="1956785"/>
            <a:ext cx="966576" cy="941322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34" name="Tijdelijke aanduiding voor afbeelding 3">
            <a:extLst>
              <a:ext uri="{FF2B5EF4-FFF2-40B4-BE49-F238E27FC236}">
                <a16:creationId xmlns:a16="http://schemas.microsoft.com/office/drawing/2014/main" id="{3B95FC08-E7AF-431B-8CCA-3DF94638A5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567390" y="1949641"/>
            <a:ext cx="966576" cy="941322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35" name="Tijdelijke aanduiding voor afbeelding 3">
            <a:extLst>
              <a:ext uri="{FF2B5EF4-FFF2-40B4-BE49-F238E27FC236}">
                <a16:creationId xmlns:a16="http://schemas.microsoft.com/office/drawing/2014/main" id="{4FAE5C61-B196-4164-91E3-CBAA7C43CBA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035566" y="4237816"/>
            <a:ext cx="966576" cy="941322"/>
          </a:xfrm>
          <a:prstGeom prst="ellipse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36" name="Tijdelijke aanduiding voor afbeelding 3">
            <a:extLst>
              <a:ext uri="{FF2B5EF4-FFF2-40B4-BE49-F238E27FC236}">
                <a16:creationId xmlns:a16="http://schemas.microsoft.com/office/drawing/2014/main" id="{62E703C7-F1F0-4DCB-A5DF-8B4509210E9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791028" y="4237816"/>
            <a:ext cx="966576" cy="941322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Beeld</a:t>
            </a:r>
          </a:p>
        </p:txBody>
      </p:sp>
      <p:sp>
        <p:nvSpPr>
          <p:cNvPr id="38" name="Tijdelijke aanduiding voor tekst 15">
            <a:extLst>
              <a:ext uri="{FF2B5EF4-FFF2-40B4-BE49-F238E27FC236}">
                <a16:creationId xmlns:a16="http://schemas.microsoft.com/office/drawing/2014/main" id="{DA46809B-B725-4588-80EB-F27ADC3808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92745" y="2940387"/>
            <a:ext cx="1498284" cy="31935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39" name="Tijdelijke aanduiding voor tekst 15">
            <a:extLst>
              <a:ext uri="{FF2B5EF4-FFF2-40B4-BE49-F238E27FC236}">
                <a16:creationId xmlns:a16="http://schemas.microsoft.com/office/drawing/2014/main" id="{89D78464-9ABB-4885-9ED6-B16613097E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31029" y="1454588"/>
            <a:ext cx="1531257" cy="319354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0" name="Tijdelijke aanduiding voor tekst 15">
            <a:extLst>
              <a:ext uri="{FF2B5EF4-FFF2-40B4-BE49-F238E27FC236}">
                <a16:creationId xmlns:a16="http://schemas.microsoft.com/office/drawing/2014/main" id="{771759C9-93D7-4803-8DB9-C3FC01FC60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93226" y="2895556"/>
            <a:ext cx="1388417" cy="319354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1" name="Tijdelijke aanduiding voor tekst 15">
            <a:extLst>
              <a:ext uri="{FF2B5EF4-FFF2-40B4-BE49-F238E27FC236}">
                <a16:creationId xmlns:a16="http://schemas.microsoft.com/office/drawing/2014/main" id="{9BD66329-1B64-4C70-A1DB-064B21724C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10983" y="5283522"/>
            <a:ext cx="1452788" cy="319354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2" name="Tijdelijke aanduiding voor tekst 15">
            <a:extLst>
              <a:ext uri="{FF2B5EF4-FFF2-40B4-BE49-F238E27FC236}">
                <a16:creationId xmlns:a16="http://schemas.microsoft.com/office/drawing/2014/main" id="{177AAF43-6D7D-483F-9E0D-506C64C6933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6686" y="5283522"/>
            <a:ext cx="1364343" cy="319354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43" name="Tijdelijke aanduiding voor tekst 15">
            <a:extLst>
              <a:ext uri="{FF2B5EF4-FFF2-40B4-BE49-F238E27FC236}">
                <a16:creationId xmlns:a16="http://schemas.microsoft.com/office/drawing/2014/main" id="{26AA706A-293B-45FE-81D8-0A1168346C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95829" y="2966972"/>
            <a:ext cx="1438137" cy="319354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24CF15CB-76E5-9C76-C850-70E1A4B5E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AFF3F4B8-D654-9CFE-ACFE-4D20F41B7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94F0B3-28B2-F999-DD0F-098606484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014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ieh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6">
            <a:extLst>
              <a:ext uri="{FF2B5EF4-FFF2-40B4-BE49-F238E27FC236}">
                <a16:creationId xmlns:a16="http://schemas.microsoft.com/office/drawing/2014/main" id="{6D10D199-E0F5-4533-995D-4CF03227A1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0208" y="644574"/>
            <a:ext cx="2845622" cy="2383710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38" name="Tijdelijke aanduiding voor tekst 15">
            <a:extLst>
              <a:ext uri="{FF2B5EF4-FFF2-40B4-BE49-F238E27FC236}">
                <a16:creationId xmlns:a16="http://schemas.microsoft.com/office/drawing/2014/main" id="{DA46809B-B725-4588-80EB-F27ADC3808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27499" y="2568775"/>
            <a:ext cx="947154" cy="31935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DE KLANT</a:t>
            </a:r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D4D37D8D-8A12-E376-D211-CD3E642EC765}"/>
              </a:ext>
            </a:extLst>
          </p:cNvPr>
          <p:cNvSpPr/>
          <p:nvPr/>
        </p:nvSpPr>
        <p:spPr>
          <a:xfrm>
            <a:off x="5491526" y="854707"/>
            <a:ext cx="1130880" cy="583506"/>
          </a:xfrm>
          <a:custGeom>
            <a:avLst/>
            <a:gdLst>
              <a:gd name="connsiteX0" fmla="*/ 0 w 3616816"/>
              <a:gd name="connsiteY0" fmla="*/ 0 h 3616816"/>
              <a:gd name="connsiteX1" fmla="*/ 3616816 w 3616816"/>
              <a:gd name="connsiteY1" fmla="*/ 0 h 3616816"/>
              <a:gd name="connsiteX2" fmla="*/ 3616816 w 3616816"/>
              <a:gd name="connsiteY2" fmla="*/ 3616816 h 3616816"/>
              <a:gd name="connsiteX3" fmla="*/ 0 w 3616816"/>
              <a:gd name="connsiteY3" fmla="*/ 3616816 h 3616816"/>
              <a:gd name="connsiteX4" fmla="*/ 0 w 3616816"/>
              <a:gd name="connsiteY4" fmla="*/ 0 h 361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816" h="3616816">
                <a:moveTo>
                  <a:pt x="0" y="0"/>
                </a:moveTo>
                <a:lnTo>
                  <a:pt x="3616816" y="0"/>
                </a:lnTo>
                <a:lnTo>
                  <a:pt x="3616816" y="3616816"/>
                </a:lnTo>
                <a:lnTo>
                  <a:pt x="0" y="3616816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443" tIns="37443" rIns="37443" bIns="37443" numCol="1" spcCol="1270" anchor="ctr" anchorCtr="0">
            <a:noAutofit/>
          </a:bodyPr>
          <a:lstStyle/>
          <a:p>
            <a:pPr algn="ctr" defTabSz="1310564">
              <a:spcBef>
                <a:spcPct val="0"/>
              </a:spcBef>
            </a:pPr>
            <a:r>
              <a:rPr lang="nl-NL" sz="1400" b="1" dirty="0">
                <a:solidFill>
                  <a:schemeClr val="accent5"/>
                </a:solidFill>
              </a:rPr>
              <a:t>STRATEGIE</a:t>
            </a:r>
            <a:endParaRPr lang="nl-NL" sz="1400" dirty="0">
              <a:solidFill>
                <a:schemeClr val="accent5"/>
              </a:solidFill>
            </a:endParaRP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A7F34A92-07F7-27F7-CC18-76046260E6A5}"/>
              </a:ext>
            </a:extLst>
          </p:cNvPr>
          <p:cNvGrpSpPr/>
          <p:nvPr/>
        </p:nvGrpSpPr>
        <p:grpSpPr>
          <a:xfrm>
            <a:off x="5036123" y="229965"/>
            <a:ext cx="2074822" cy="2155382"/>
            <a:chOff x="12225213" y="6181865"/>
            <a:chExt cx="2496535" cy="2593470"/>
          </a:xfrm>
          <a:solidFill>
            <a:schemeClr val="accent5"/>
          </a:solidFill>
        </p:grpSpPr>
        <p:sp>
          <p:nvSpPr>
            <p:cNvPr id="30" name="Vrije vorm 5">
              <a:extLst>
                <a:ext uri="{FF2B5EF4-FFF2-40B4-BE49-F238E27FC236}">
                  <a16:creationId xmlns:a16="http://schemas.microsoft.com/office/drawing/2014/main" id="{17BEE52B-82B1-9878-997E-F400FA399DB1}"/>
                </a:ext>
              </a:extLst>
            </p:cNvPr>
            <p:cNvSpPr/>
            <p:nvPr/>
          </p:nvSpPr>
          <p:spPr>
            <a:xfrm>
              <a:off x="12225213" y="6181865"/>
              <a:ext cx="1405233" cy="1876915"/>
            </a:xfrm>
            <a:custGeom>
              <a:avLst/>
              <a:gdLst>
                <a:gd name="connsiteX0" fmla="*/ 1405234 w 1405233"/>
                <a:gd name="connsiteY0" fmla="*/ 382481 h 1876915"/>
                <a:gd name="connsiteX1" fmla="*/ 1022841 w 1405233"/>
                <a:gd name="connsiteY1" fmla="*/ 0 h 1876915"/>
                <a:gd name="connsiteX2" fmla="*/ 1022841 w 1405233"/>
                <a:gd name="connsiteY2" fmla="*/ 179960 h 1876915"/>
                <a:gd name="connsiteX3" fmla="*/ 0 w 1405233"/>
                <a:gd name="connsiteY3" fmla="*/ 1379142 h 1876915"/>
                <a:gd name="connsiteX4" fmla="*/ 106538 w 1405233"/>
                <a:gd name="connsiteY4" fmla="*/ 1876916 h 1876915"/>
                <a:gd name="connsiteX5" fmla="*/ 156391 w 1405233"/>
                <a:gd name="connsiteY5" fmla="*/ 1690826 h 1876915"/>
                <a:gd name="connsiteX6" fmla="*/ 239079 w 1405233"/>
                <a:gd name="connsiteY6" fmla="*/ 1627301 h 1876915"/>
                <a:gd name="connsiteX7" fmla="*/ 261302 w 1405233"/>
                <a:gd name="connsiteY7" fmla="*/ 1630242 h 1876915"/>
                <a:gd name="connsiteX8" fmla="*/ 464585 w 1405233"/>
                <a:gd name="connsiteY8" fmla="*/ 1684723 h 1876915"/>
                <a:gd name="connsiteX9" fmla="*/ 404683 w 1405233"/>
                <a:gd name="connsiteY9" fmla="*/ 1379142 h 1876915"/>
                <a:gd name="connsiteX10" fmla="*/ 1022841 w 1405233"/>
                <a:gd name="connsiteY10" fmla="*/ 592771 h 1876915"/>
                <a:gd name="connsiteX11" fmla="*/ 1022841 w 1405233"/>
                <a:gd name="connsiteY11" fmla="*/ 764962 h 1876915"/>
                <a:gd name="connsiteX12" fmla="*/ 1405234 w 1405233"/>
                <a:gd name="connsiteY12" fmla="*/ 382481 h 187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5233" h="1876915">
                  <a:moveTo>
                    <a:pt x="1405234" y="382481"/>
                  </a:moveTo>
                  <a:lnTo>
                    <a:pt x="1022841" y="0"/>
                  </a:lnTo>
                  <a:lnTo>
                    <a:pt x="1022841" y="179960"/>
                  </a:lnTo>
                  <a:cubicBezTo>
                    <a:pt x="443209" y="271701"/>
                    <a:pt x="0" y="773577"/>
                    <a:pt x="0" y="1379142"/>
                  </a:cubicBezTo>
                  <a:cubicBezTo>
                    <a:pt x="0" y="1556551"/>
                    <a:pt x="38165" y="1725001"/>
                    <a:pt x="106538" y="1876916"/>
                  </a:cubicBezTo>
                  <a:lnTo>
                    <a:pt x="156391" y="1690826"/>
                  </a:lnTo>
                  <a:cubicBezTo>
                    <a:pt x="166651" y="1652547"/>
                    <a:pt x="201256" y="1627301"/>
                    <a:pt x="239079" y="1627301"/>
                  </a:cubicBezTo>
                  <a:cubicBezTo>
                    <a:pt x="246417" y="1627301"/>
                    <a:pt x="253878" y="1628253"/>
                    <a:pt x="261302" y="1630242"/>
                  </a:cubicBezTo>
                  <a:lnTo>
                    <a:pt x="464585" y="1684723"/>
                  </a:lnTo>
                  <a:cubicBezTo>
                    <a:pt x="426059" y="1590431"/>
                    <a:pt x="404683" y="1487314"/>
                    <a:pt x="404683" y="1379142"/>
                  </a:cubicBezTo>
                  <a:cubicBezTo>
                    <a:pt x="404683" y="997975"/>
                    <a:pt x="668183" y="678723"/>
                    <a:pt x="1022841" y="592771"/>
                  </a:cubicBezTo>
                  <a:lnTo>
                    <a:pt x="1022841" y="764962"/>
                  </a:lnTo>
                  <a:lnTo>
                    <a:pt x="1405234" y="382481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31" name="Vrije vorm 7">
              <a:extLst>
                <a:ext uri="{FF2B5EF4-FFF2-40B4-BE49-F238E27FC236}">
                  <a16:creationId xmlns:a16="http://schemas.microsoft.com/office/drawing/2014/main" id="{AA3C4C61-10B5-F8E6-E702-418A40C23FCE}"/>
                </a:ext>
              </a:extLst>
            </p:cNvPr>
            <p:cNvSpPr/>
            <p:nvPr/>
          </p:nvSpPr>
          <p:spPr>
            <a:xfrm>
              <a:off x="13537995" y="6350706"/>
              <a:ext cx="1183753" cy="1889015"/>
            </a:xfrm>
            <a:custGeom>
              <a:avLst/>
              <a:gdLst>
                <a:gd name="connsiteX0" fmla="*/ 1029227 w 1183753"/>
                <a:gd name="connsiteY0" fmla="*/ 1659773 h 1889015"/>
                <a:gd name="connsiteX1" fmla="*/ 1115294 w 1183753"/>
                <a:gd name="connsiteY1" fmla="*/ 1210302 h 1889015"/>
                <a:gd name="connsiteX2" fmla="*/ 0 w 1183753"/>
                <a:gd name="connsiteY2" fmla="*/ 0 h 1889015"/>
                <a:gd name="connsiteX3" fmla="*/ 153022 w 1183753"/>
                <a:gd name="connsiteY3" fmla="*/ 153057 h 1889015"/>
                <a:gd name="connsiteX4" fmla="*/ 153022 w 1183753"/>
                <a:gd name="connsiteY4" fmla="*/ 274223 h 1889015"/>
                <a:gd name="connsiteX5" fmla="*/ 18017 w 1183753"/>
                <a:gd name="connsiteY5" fmla="*/ 409260 h 1889015"/>
                <a:gd name="connsiteX6" fmla="*/ 710612 w 1183753"/>
                <a:gd name="connsiteY6" fmla="*/ 1210302 h 1889015"/>
                <a:gd name="connsiteX7" fmla="*/ 672865 w 1183753"/>
                <a:gd name="connsiteY7" fmla="*/ 1453986 h 1889015"/>
                <a:gd name="connsiteX8" fmla="*/ 521423 w 1183753"/>
                <a:gd name="connsiteY8" fmla="*/ 1366529 h 1889015"/>
                <a:gd name="connsiteX9" fmla="*/ 661387 w 1183753"/>
                <a:gd name="connsiteY9" fmla="*/ 1889016 h 1889015"/>
                <a:gd name="connsiteX10" fmla="*/ 1183753 w 1183753"/>
                <a:gd name="connsiteY10" fmla="*/ 1749019 h 1889015"/>
                <a:gd name="connsiteX11" fmla="*/ 1029227 w 1183753"/>
                <a:gd name="connsiteY11" fmla="*/ 1659773 h 188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3753" h="1889015">
                  <a:moveTo>
                    <a:pt x="1029227" y="1659773"/>
                  </a:moveTo>
                  <a:cubicBezTo>
                    <a:pt x="1084667" y="1520738"/>
                    <a:pt x="1115294" y="1369118"/>
                    <a:pt x="1115294" y="1210302"/>
                  </a:cubicBezTo>
                  <a:cubicBezTo>
                    <a:pt x="1115294" y="572903"/>
                    <a:pt x="624307" y="50264"/>
                    <a:pt x="0" y="0"/>
                  </a:cubicBezTo>
                  <a:lnTo>
                    <a:pt x="153022" y="153057"/>
                  </a:lnTo>
                  <a:cubicBezTo>
                    <a:pt x="186475" y="186519"/>
                    <a:pt x="186475" y="240762"/>
                    <a:pt x="153022" y="274223"/>
                  </a:cubicBezTo>
                  <a:lnTo>
                    <a:pt x="18017" y="409260"/>
                  </a:lnTo>
                  <a:cubicBezTo>
                    <a:pt x="409670" y="465883"/>
                    <a:pt x="710612" y="802879"/>
                    <a:pt x="710612" y="1210302"/>
                  </a:cubicBezTo>
                  <a:cubicBezTo>
                    <a:pt x="710612" y="1295283"/>
                    <a:pt x="697192" y="1377048"/>
                    <a:pt x="672865" y="1453986"/>
                  </a:cubicBezTo>
                  <a:lnTo>
                    <a:pt x="521423" y="1366529"/>
                  </a:lnTo>
                  <a:lnTo>
                    <a:pt x="661387" y="1889016"/>
                  </a:lnTo>
                  <a:lnTo>
                    <a:pt x="1183753" y="1749019"/>
                  </a:lnTo>
                  <a:lnTo>
                    <a:pt x="1029227" y="1659773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37" name="Vrije vorm 22">
              <a:extLst>
                <a:ext uri="{FF2B5EF4-FFF2-40B4-BE49-F238E27FC236}">
                  <a16:creationId xmlns:a16="http://schemas.microsoft.com/office/drawing/2014/main" id="{FF1AC92F-DCB2-EECD-9271-F734CF00019B}"/>
                </a:ext>
              </a:extLst>
            </p:cNvPr>
            <p:cNvSpPr/>
            <p:nvPr/>
          </p:nvSpPr>
          <p:spPr>
            <a:xfrm>
              <a:off x="12324385" y="7894871"/>
              <a:ext cx="2102368" cy="880464"/>
            </a:xfrm>
            <a:custGeom>
              <a:avLst/>
              <a:gdLst>
                <a:gd name="connsiteX0" fmla="*/ 1897182 w 2102368"/>
                <a:gd name="connsiteY0" fmla="*/ 427604 h 880464"/>
                <a:gd name="connsiteX1" fmla="*/ 1875015 w 2102368"/>
                <a:gd name="connsiteY1" fmla="*/ 430527 h 880464"/>
                <a:gd name="connsiteX2" fmla="*/ 1832187 w 2102368"/>
                <a:gd name="connsiteY2" fmla="*/ 419046 h 880464"/>
                <a:gd name="connsiteX3" fmla="*/ 1792280 w 2102368"/>
                <a:gd name="connsiteY3" fmla="*/ 367021 h 880464"/>
                <a:gd name="connsiteX4" fmla="*/ 1741619 w 2102368"/>
                <a:gd name="connsiteY4" fmla="*/ 177903 h 880464"/>
                <a:gd name="connsiteX5" fmla="*/ 1114875 w 2102368"/>
                <a:gd name="connsiteY5" fmla="*/ 475678 h 880464"/>
                <a:gd name="connsiteX6" fmla="*/ 524507 w 2102368"/>
                <a:gd name="connsiteY6" fmla="*/ 219581 h 880464"/>
                <a:gd name="connsiteX7" fmla="*/ 662330 w 2102368"/>
                <a:gd name="connsiteY7" fmla="*/ 139996 h 880464"/>
                <a:gd name="connsiteX8" fmla="*/ 139964 w 2102368"/>
                <a:gd name="connsiteY8" fmla="*/ 0 h 880464"/>
                <a:gd name="connsiteX9" fmla="*/ 0 w 2102368"/>
                <a:gd name="connsiteY9" fmla="*/ 522487 h 880464"/>
                <a:gd name="connsiteX10" fmla="*/ 167783 w 2102368"/>
                <a:gd name="connsiteY10" fmla="*/ 425596 h 880464"/>
                <a:gd name="connsiteX11" fmla="*/ 1114875 w 2102368"/>
                <a:gd name="connsiteY11" fmla="*/ 880464 h 880464"/>
                <a:gd name="connsiteX12" fmla="*/ 2102369 w 2102368"/>
                <a:gd name="connsiteY12" fmla="*/ 372619 h 880464"/>
                <a:gd name="connsiteX13" fmla="*/ 1897182 w 2102368"/>
                <a:gd name="connsiteY13" fmla="*/ 427604 h 880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2368" h="880464">
                  <a:moveTo>
                    <a:pt x="1897182" y="427604"/>
                  </a:moveTo>
                  <a:cubicBezTo>
                    <a:pt x="1889891" y="429556"/>
                    <a:pt x="1882439" y="430527"/>
                    <a:pt x="1875015" y="430527"/>
                  </a:cubicBezTo>
                  <a:cubicBezTo>
                    <a:pt x="1860111" y="430527"/>
                    <a:pt x="1845321" y="426633"/>
                    <a:pt x="1832187" y="419046"/>
                  </a:cubicBezTo>
                  <a:cubicBezTo>
                    <a:pt x="1812514" y="407689"/>
                    <a:pt x="1798153" y="388974"/>
                    <a:pt x="1792280" y="367021"/>
                  </a:cubicBezTo>
                  <a:lnTo>
                    <a:pt x="1741619" y="177903"/>
                  </a:lnTo>
                  <a:cubicBezTo>
                    <a:pt x="1593251" y="359577"/>
                    <a:pt x="1367706" y="475678"/>
                    <a:pt x="1114875" y="475678"/>
                  </a:cubicBezTo>
                  <a:cubicBezTo>
                    <a:pt x="881945" y="475678"/>
                    <a:pt x="672151" y="377131"/>
                    <a:pt x="524507" y="219581"/>
                  </a:cubicBezTo>
                  <a:lnTo>
                    <a:pt x="662330" y="139996"/>
                  </a:lnTo>
                  <a:lnTo>
                    <a:pt x="139964" y="0"/>
                  </a:lnTo>
                  <a:lnTo>
                    <a:pt x="0" y="522487"/>
                  </a:lnTo>
                  <a:lnTo>
                    <a:pt x="167783" y="425596"/>
                  </a:lnTo>
                  <a:cubicBezTo>
                    <a:pt x="390282" y="702846"/>
                    <a:pt x="731778" y="880464"/>
                    <a:pt x="1114875" y="880464"/>
                  </a:cubicBezTo>
                  <a:cubicBezTo>
                    <a:pt x="1521899" y="880464"/>
                    <a:pt x="1882106" y="680104"/>
                    <a:pt x="2102369" y="372619"/>
                  </a:cubicBezTo>
                  <a:lnTo>
                    <a:pt x="1897182" y="427604"/>
                  </a:lnTo>
                  <a:close/>
                </a:path>
              </a:pathLst>
            </a:custGeom>
            <a:solidFill>
              <a:schemeClr val="accent5">
                <a:alpha val="40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</p:grpSp>
      <p:pic>
        <p:nvPicPr>
          <p:cNvPr id="4" name="Graphic 3" descr="Schaakstukken silhouet">
            <a:extLst>
              <a:ext uri="{FF2B5EF4-FFF2-40B4-BE49-F238E27FC236}">
                <a16:creationId xmlns:a16="http://schemas.microsoft.com/office/drawing/2014/main" id="{3C9DD901-8F74-46A4-5324-690C61055E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83849" y="1198416"/>
            <a:ext cx="731736" cy="731736"/>
          </a:xfrm>
          <a:prstGeom prst="rect">
            <a:avLst/>
          </a:prstGeom>
        </p:spPr>
      </p:pic>
      <p:sp>
        <p:nvSpPr>
          <p:cNvPr id="61" name="Vrije vorm: vorm 60">
            <a:extLst>
              <a:ext uri="{FF2B5EF4-FFF2-40B4-BE49-F238E27FC236}">
                <a16:creationId xmlns:a16="http://schemas.microsoft.com/office/drawing/2014/main" id="{7C4ECC90-8182-8F18-A995-FC3950BD880B}"/>
              </a:ext>
            </a:extLst>
          </p:cNvPr>
          <p:cNvSpPr/>
          <p:nvPr/>
        </p:nvSpPr>
        <p:spPr>
          <a:xfrm>
            <a:off x="6907752" y="3028284"/>
            <a:ext cx="1130880" cy="583506"/>
          </a:xfrm>
          <a:custGeom>
            <a:avLst/>
            <a:gdLst>
              <a:gd name="connsiteX0" fmla="*/ 0 w 3616816"/>
              <a:gd name="connsiteY0" fmla="*/ 0 h 3616816"/>
              <a:gd name="connsiteX1" fmla="*/ 3616816 w 3616816"/>
              <a:gd name="connsiteY1" fmla="*/ 0 h 3616816"/>
              <a:gd name="connsiteX2" fmla="*/ 3616816 w 3616816"/>
              <a:gd name="connsiteY2" fmla="*/ 3616816 h 3616816"/>
              <a:gd name="connsiteX3" fmla="*/ 0 w 3616816"/>
              <a:gd name="connsiteY3" fmla="*/ 3616816 h 3616816"/>
              <a:gd name="connsiteX4" fmla="*/ 0 w 3616816"/>
              <a:gd name="connsiteY4" fmla="*/ 0 h 361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816" h="3616816">
                <a:moveTo>
                  <a:pt x="0" y="0"/>
                </a:moveTo>
                <a:lnTo>
                  <a:pt x="3616816" y="0"/>
                </a:lnTo>
                <a:lnTo>
                  <a:pt x="3616816" y="3616816"/>
                </a:lnTo>
                <a:lnTo>
                  <a:pt x="0" y="3616816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443" tIns="37443" rIns="37443" bIns="37443" numCol="1" spcCol="1270" anchor="ctr" anchorCtr="0">
            <a:noAutofit/>
          </a:bodyPr>
          <a:lstStyle/>
          <a:p>
            <a:pPr algn="ctr" defTabSz="1310564">
              <a:spcBef>
                <a:spcPct val="0"/>
              </a:spcBef>
            </a:pPr>
            <a:r>
              <a:rPr lang="nl-NL" sz="1400" b="1" dirty="0">
                <a:solidFill>
                  <a:schemeClr val="accent5"/>
                </a:solidFill>
              </a:rPr>
              <a:t>ONT-WIKKELING</a:t>
            </a:r>
            <a:endParaRPr lang="nl-NL" sz="1400" dirty="0">
              <a:solidFill>
                <a:schemeClr val="accent5"/>
              </a:solidFill>
            </a:endParaRPr>
          </a:p>
        </p:txBody>
      </p:sp>
      <p:grpSp>
        <p:nvGrpSpPr>
          <p:cNvPr id="62" name="Groep 61">
            <a:extLst>
              <a:ext uri="{FF2B5EF4-FFF2-40B4-BE49-F238E27FC236}">
                <a16:creationId xmlns:a16="http://schemas.microsoft.com/office/drawing/2014/main" id="{E4B07BCB-B040-CB80-A4C4-6449290196A0}"/>
              </a:ext>
            </a:extLst>
          </p:cNvPr>
          <p:cNvGrpSpPr/>
          <p:nvPr/>
        </p:nvGrpSpPr>
        <p:grpSpPr>
          <a:xfrm>
            <a:off x="6456149" y="2436079"/>
            <a:ext cx="2074822" cy="2155382"/>
            <a:chOff x="12225213" y="6181865"/>
            <a:chExt cx="2496535" cy="2593470"/>
          </a:xfrm>
          <a:solidFill>
            <a:schemeClr val="accent5"/>
          </a:solidFill>
        </p:grpSpPr>
        <p:sp>
          <p:nvSpPr>
            <p:cNvPr id="63" name="Vrije vorm 5">
              <a:extLst>
                <a:ext uri="{FF2B5EF4-FFF2-40B4-BE49-F238E27FC236}">
                  <a16:creationId xmlns:a16="http://schemas.microsoft.com/office/drawing/2014/main" id="{577355C1-FB50-6BEB-2AF6-7214F7B16B9D}"/>
                </a:ext>
              </a:extLst>
            </p:cNvPr>
            <p:cNvSpPr/>
            <p:nvPr/>
          </p:nvSpPr>
          <p:spPr>
            <a:xfrm>
              <a:off x="12225213" y="6181865"/>
              <a:ext cx="1405233" cy="1876915"/>
            </a:xfrm>
            <a:custGeom>
              <a:avLst/>
              <a:gdLst>
                <a:gd name="connsiteX0" fmla="*/ 1405234 w 1405233"/>
                <a:gd name="connsiteY0" fmla="*/ 382481 h 1876915"/>
                <a:gd name="connsiteX1" fmla="*/ 1022841 w 1405233"/>
                <a:gd name="connsiteY1" fmla="*/ 0 h 1876915"/>
                <a:gd name="connsiteX2" fmla="*/ 1022841 w 1405233"/>
                <a:gd name="connsiteY2" fmla="*/ 179960 h 1876915"/>
                <a:gd name="connsiteX3" fmla="*/ 0 w 1405233"/>
                <a:gd name="connsiteY3" fmla="*/ 1379142 h 1876915"/>
                <a:gd name="connsiteX4" fmla="*/ 106538 w 1405233"/>
                <a:gd name="connsiteY4" fmla="*/ 1876916 h 1876915"/>
                <a:gd name="connsiteX5" fmla="*/ 156391 w 1405233"/>
                <a:gd name="connsiteY5" fmla="*/ 1690826 h 1876915"/>
                <a:gd name="connsiteX6" fmla="*/ 239079 w 1405233"/>
                <a:gd name="connsiteY6" fmla="*/ 1627301 h 1876915"/>
                <a:gd name="connsiteX7" fmla="*/ 261302 w 1405233"/>
                <a:gd name="connsiteY7" fmla="*/ 1630242 h 1876915"/>
                <a:gd name="connsiteX8" fmla="*/ 464585 w 1405233"/>
                <a:gd name="connsiteY8" fmla="*/ 1684723 h 1876915"/>
                <a:gd name="connsiteX9" fmla="*/ 404683 w 1405233"/>
                <a:gd name="connsiteY9" fmla="*/ 1379142 h 1876915"/>
                <a:gd name="connsiteX10" fmla="*/ 1022841 w 1405233"/>
                <a:gd name="connsiteY10" fmla="*/ 592771 h 1876915"/>
                <a:gd name="connsiteX11" fmla="*/ 1022841 w 1405233"/>
                <a:gd name="connsiteY11" fmla="*/ 764962 h 1876915"/>
                <a:gd name="connsiteX12" fmla="*/ 1405234 w 1405233"/>
                <a:gd name="connsiteY12" fmla="*/ 382481 h 187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5233" h="1876915">
                  <a:moveTo>
                    <a:pt x="1405234" y="382481"/>
                  </a:moveTo>
                  <a:lnTo>
                    <a:pt x="1022841" y="0"/>
                  </a:lnTo>
                  <a:lnTo>
                    <a:pt x="1022841" y="179960"/>
                  </a:lnTo>
                  <a:cubicBezTo>
                    <a:pt x="443209" y="271701"/>
                    <a:pt x="0" y="773577"/>
                    <a:pt x="0" y="1379142"/>
                  </a:cubicBezTo>
                  <a:cubicBezTo>
                    <a:pt x="0" y="1556551"/>
                    <a:pt x="38165" y="1725001"/>
                    <a:pt x="106538" y="1876916"/>
                  </a:cubicBezTo>
                  <a:lnTo>
                    <a:pt x="156391" y="1690826"/>
                  </a:lnTo>
                  <a:cubicBezTo>
                    <a:pt x="166651" y="1652547"/>
                    <a:pt x="201256" y="1627301"/>
                    <a:pt x="239079" y="1627301"/>
                  </a:cubicBezTo>
                  <a:cubicBezTo>
                    <a:pt x="246417" y="1627301"/>
                    <a:pt x="253878" y="1628253"/>
                    <a:pt x="261302" y="1630242"/>
                  </a:cubicBezTo>
                  <a:lnTo>
                    <a:pt x="464585" y="1684723"/>
                  </a:lnTo>
                  <a:cubicBezTo>
                    <a:pt x="426059" y="1590431"/>
                    <a:pt x="404683" y="1487314"/>
                    <a:pt x="404683" y="1379142"/>
                  </a:cubicBezTo>
                  <a:cubicBezTo>
                    <a:pt x="404683" y="997975"/>
                    <a:pt x="668183" y="678723"/>
                    <a:pt x="1022841" y="592771"/>
                  </a:cubicBezTo>
                  <a:lnTo>
                    <a:pt x="1022841" y="764962"/>
                  </a:lnTo>
                  <a:lnTo>
                    <a:pt x="1405234" y="382481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64" name="Vrije vorm 7">
              <a:extLst>
                <a:ext uri="{FF2B5EF4-FFF2-40B4-BE49-F238E27FC236}">
                  <a16:creationId xmlns:a16="http://schemas.microsoft.com/office/drawing/2014/main" id="{FCA30CD4-B6AC-0289-C780-8AB2E50DEBA9}"/>
                </a:ext>
              </a:extLst>
            </p:cNvPr>
            <p:cNvSpPr/>
            <p:nvPr/>
          </p:nvSpPr>
          <p:spPr>
            <a:xfrm>
              <a:off x="13537995" y="6350706"/>
              <a:ext cx="1183753" cy="1889015"/>
            </a:xfrm>
            <a:custGeom>
              <a:avLst/>
              <a:gdLst>
                <a:gd name="connsiteX0" fmla="*/ 1029227 w 1183753"/>
                <a:gd name="connsiteY0" fmla="*/ 1659773 h 1889015"/>
                <a:gd name="connsiteX1" fmla="*/ 1115294 w 1183753"/>
                <a:gd name="connsiteY1" fmla="*/ 1210302 h 1889015"/>
                <a:gd name="connsiteX2" fmla="*/ 0 w 1183753"/>
                <a:gd name="connsiteY2" fmla="*/ 0 h 1889015"/>
                <a:gd name="connsiteX3" fmla="*/ 153022 w 1183753"/>
                <a:gd name="connsiteY3" fmla="*/ 153057 h 1889015"/>
                <a:gd name="connsiteX4" fmla="*/ 153022 w 1183753"/>
                <a:gd name="connsiteY4" fmla="*/ 274223 h 1889015"/>
                <a:gd name="connsiteX5" fmla="*/ 18017 w 1183753"/>
                <a:gd name="connsiteY5" fmla="*/ 409260 h 1889015"/>
                <a:gd name="connsiteX6" fmla="*/ 710612 w 1183753"/>
                <a:gd name="connsiteY6" fmla="*/ 1210302 h 1889015"/>
                <a:gd name="connsiteX7" fmla="*/ 672865 w 1183753"/>
                <a:gd name="connsiteY7" fmla="*/ 1453986 h 1889015"/>
                <a:gd name="connsiteX8" fmla="*/ 521423 w 1183753"/>
                <a:gd name="connsiteY8" fmla="*/ 1366529 h 1889015"/>
                <a:gd name="connsiteX9" fmla="*/ 661387 w 1183753"/>
                <a:gd name="connsiteY9" fmla="*/ 1889016 h 1889015"/>
                <a:gd name="connsiteX10" fmla="*/ 1183753 w 1183753"/>
                <a:gd name="connsiteY10" fmla="*/ 1749019 h 1889015"/>
                <a:gd name="connsiteX11" fmla="*/ 1029227 w 1183753"/>
                <a:gd name="connsiteY11" fmla="*/ 1659773 h 188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3753" h="1889015">
                  <a:moveTo>
                    <a:pt x="1029227" y="1659773"/>
                  </a:moveTo>
                  <a:cubicBezTo>
                    <a:pt x="1084667" y="1520738"/>
                    <a:pt x="1115294" y="1369118"/>
                    <a:pt x="1115294" y="1210302"/>
                  </a:cubicBezTo>
                  <a:cubicBezTo>
                    <a:pt x="1115294" y="572903"/>
                    <a:pt x="624307" y="50264"/>
                    <a:pt x="0" y="0"/>
                  </a:cubicBezTo>
                  <a:lnTo>
                    <a:pt x="153022" y="153057"/>
                  </a:lnTo>
                  <a:cubicBezTo>
                    <a:pt x="186475" y="186519"/>
                    <a:pt x="186475" y="240762"/>
                    <a:pt x="153022" y="274223"/>
                  </a:cubicBezTo>
                  <a:lnTo>
                    <a:pt x="18017" y="409260"/>
                  </a:lnTo>
                  <a:cubicBezTo>
                    <a:pt x="409670" y="465883"/>
                    <a:pt x="710612" y="802879"/>
                    <a:pt x="710612" y="1210302"/>
                  </a:cubicBezTo>
                  <a:cubicBezTo>
                    <a:pt x="710612" y="1295283"/>
                    <a:pt x="697192" y="1377048"/>
                    <a:pt x="672865" y="1453986"/>
                  </a:cubicBezTo>
                  <a:lnTo>
                    <a:pt x="521423" y="1366529"/>
                  </a:lnTo>
                  <a:lnTo>
                    <a:pt x="661387" y="1889016"/>
                  </a:lnTo>
                  <a:lnTo>
                    <a:pt x="1183753" y="1749019"/>
                  </a:lnTo>
                  <a:lnTo>
                    <a:pt x="1029227" y="1659773"/>
                  </a:lnTo>
                  <a:close/>
                </a:path>
              </a:pathLst>
            </a:custGeom>
            <a:solidFill>
              <a:schemeClr val="accent3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65" name="Vrije vorm 22">
              <a:extLst>
                <a:ext uri="{FF2B5EF4-FFF2-40B4-BE49-F238E27FC236}">
                  <a16:creationId xmlns:a16="http://schemas.microsoft.com/office/drawing/2014/main" id="{834E293D-563F-A536-5307-3D3DD6881D3E}"/>
                </a:ext>
              </a:extLst>
            </p:cNvPr>
            <p:cNvSpPr/>
            <p:nvPr/>
          </p:nvSpPr>
          <p:spPr>
            <a:xfrm>
              <a:off x="12324385" y="7894871"/>
              <a:ext cx="2102368" cy="880464"/>
            </a:xfrm>
            <a:custGeom>
              <a:avLst/>
              <a:gdLst>
                <a:gd name="connsiteX0" fmla="*/ 1897182 w 2102368"/>
                <a:gd name="connsiteY0" fmla="*/ 427604 h 880464"/>
                <a:gd name="connsiteX1" fmla="*/ 1875015 w 2102368"/>
                <a:gd name="connsiteY1" fmla="*/ 430527 h 880464"/>
                <a:gd name="connsiteX2" fmla="*/ 1832187 w 2102368"/>
                <a:gd name="connsiteY2" fmla="*/ 419046 h 880464"/>
                <a:gd name="connsiteX3" fmla="*/ 1792280 w 2102368"/>
                <a:gd name="connsiteY3" fmla="*/ 367021 h 880464"/>
                <a:gd name="connsiteX4" fmla="*/ 1741619 w 2102368"/>
                <a:gd name="connsiteY4" fmla="*/ 177903 h 880464"/>
                <a:gd name="connsiteX5" fmla="*/ 1114875 w 2102368"/>
                <a:gd name="connsiteY5" fmla="*/ 475678 h 880464"/>
                <a:gd name="connsiteX6" fmla="*/ 524507 w 2102368"/>
                <a:gd name="connsiteY6" fmla="*/ 219581 h 880464"/>
                <a:gd name="connsiteX7" fmla="*/ 662330 w 2102368"/>
                <a:gd name="connsiteY7" fmla="*/ 139996 h 880464"/>
                <a:gd name="connsiteX8" fmla="*/ 139964 w 2102368"/>
                <a:gd name="connsiteY8" fmla="*/ 0 h 880464"/>
                <a:gd name="connsiteX9" fmla="*/ 0 w 2102368"/>
                <a:gd name="connsiteY9" fmla="*/ 522487 h 880464"/>
                <a:gd name="connsiteX10" fmla="*/ 167783 w 2102368"/>
                <a:gd name="connsiteY10" fmla="*/ 425596 h 880464"/>
                <a:gd name="connsiteX11" fmla="*/ 1114875 w 2102368"/>
                <a:gd name="connsiteY11" fmla="*/ 880464 h 880464"/>
                <a:gd name="connsiteX12" fmla="*/ 2102369 w 2102368"/>
                <a:gd name="connsiteY12" fmla="*/ 372619 h 880464"/>
                <a:gd name="connsiteX13" fmla="*/ 1897182 w 2102368"/>
                <a:gd name="connsiteY13" fmla="*/ 427604 h 880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2368" h="880464">
                  <a:moveTo>
                    <a:pt x="1897182" y="427604"/>
                  </a:moveTo>
                  <a:cubicBezTo>
                    <a:pt x="1889891" y="429556"/>
                    <a:pt x="1882439" y="430527"/>
                    <a:pt x="1875015" y="430527"/>
                  </a:cubicBezTo>
                  <a:cubicBezTo>
                    <a:pt x="1860111" y="430527"/>
                    <a:pt x="1845321" y="426633"/>
                    <a:pt x="1832187" y="419046"/>
                  </a:cubicBezTo>
                  <a:cubicBezTo>
                    <a:pt x="1812514" y="407689"/>
                    <a:pt x="1798153" y="388974"/>
                    <a:pt x="1792280" y="367021"/>
                  </a:cubicBezTo>
                  <a:lnTo>
                    <a:pt x="1741619" y="177903"/>
                  </a:lnTo>
                  <a:cubicBezTo>
                    <a:pt x="1593251" y="359577"/>
                    <a:pt x="1367706" y="475678"/>
                    <a:pt x="1114875" y="475678"/>
                  </a:cubicBezTo>
                  <a:cubicBezTo>
                    <a:pt x="881945" y="475678"/>
                    <a:pt x="672151" y="377131"/>
                    <a:pt x="524507" y="219581"/>
                  </a:cubicBezTo>
                  <a:lnTo>
                    <a:pt x="662330" y="139996"/>
                  </a:lnTo>
                  <a:lnTo>
                    <a:pt x="139964" y="0"/>
                  </a:lnTo>
                  <a:lnTo>
                    <a:pt x="0" y="522487"/>
                  </a:lnTo>
                  <a:lnTo>
                    <a:pt x="167783" y="425596"/>
                  </a:lnTo>
                  <a:cubicBezTo>
                    <a:pt x="390282" y="702846"/>
                    <a:pt x="731778" y="880464"/>
                    <a:pt x="1114875" y="880464"/>
                  </a:cubicBezTo>
                  <a:cubicBezTo>
                    <a:pt x="1521899" y="880464"/>
                    <a:pt x="1882106" y="680104"/>
                    <a:pt x="2102369" y="372619"/>
                  </a:cubicBezTo>
                  <a:lnTo>
                    <a:pt x="1897182" y="427604"/>
                  </a:lnTo>
                  <a:close/>
                </a:path>
              </a:pathLst>
            </a:custGeom>
            <a:solidFill>
              <a:schemeClr val="accent3">
                <a:alpha val="41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</p:grpSp>
      <p:pic>
        <p:nvPicPr>
          <p:cNvPr id="9" name="Graphic 8" descr="Plant water geven silhouet">
            <a:extLst>
              <a:ext uri="{FF2B5EF4-FFF2-40B4-BE49-F238E27FC236}">
                <a16:creationId xmlns:a16="http://schemas.microsoft.com/office/drawing/2014/main" id="{FB720764-62D0-E329-A4A4-77677D49C2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2211" y="3528208"/>
            <a:ext cx="758434" cy="758434"/>
          </a:xfrm>
          <a:prstGeom prst="rect">
            <a:avLst/>
          </a:prstGeom>
        </p:spPr>
      </p:pic>
      <p:sp>
        <p:nvSpPr>
          <p:cNvPr id="67" name="Vrije vorm: vorm 66">
            <a:extLst>
              <a:ext uri="{FF2B5EF4-FFF2-40B4-BE49-F238E27FC236}">
                <a16:creationId xmlns:a16="http://schemas.microsoft.com/office/drawing/2014/main" id="{D9C80785-717F-25AA-0A18-8A54894DC9CF}"/>
              </a:ext>
            </a:extLst>
          </p:cNvPr>
          <p:cNvSpPr/>
          <p:nvPr/>
        </p:nvSpPr>
        <p:spPr>
          <a:xfrm>
            <a:off x="4069367" y="3085167"/>
            <a:ext cx="1130880" cy="583506"/>
          </a:xfrm>
          <a:custGeom>
            <a:avLst/>
            <a:gdLst>
              <a:gd name="connsiteX0" fmla="*/ 0 w 3616816"/>
              <a:gd name="connsiteY0" fmla="*/ 0 h 3616816"/>
              <a:gd name="connsiteX1" fmla="*/ 3616816 w 3616816"/>
              <a:gd name="connsiteY1" fmla="*/ 0 h 3616816"/>
              <a:gd name="connsiteX2" fmla="*/ 3616816 w 3616816"/>
              <a:gd name="connsiteY2" fmla="*/ 3616816 h 3616816"/>
              <a:gd name="connsiteX3" fmla="*/ 0 w 3616816"/>
              <a:gd name="connsiteY3" fmla="*/ 3616816 h 3616816"/>
              <a:gd name="connsiteX4" fmla="*/ 0 w 3616816"/>
              <a:gd name="connsiteY4" fmla="*/ 0 h 361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6816" h="3616816">
                <a:moveTo>
                  <a:pt x="0" y="0"/>
                </a:moveTo>
                <a:lnTo>
                  <a:pt x="3616816" y="0"/>
                </a:lnTo>
                <a:lnTo>
                  <a:pt x="3616816" y="3616816"/>
                </a:lnTo>
                <a:lnTo>
                  <a:pt x="0" y="3616816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443" tIns="37443" rIns="37443" bIns="37443" numCol="1" spcCol="1270" anchor="ctr" anchorCtr="0">
            <a:noAutofit/>
          </a:bodyPr>
          <a:lstStyle/>
          <a:p>
            <a:pPr algn="ctr" defTabSz="1310564">
              <a:spcBef>
                <a:spcPct val="0"/>
              </a:spcBef>
            </a:pPr>
            <a:r>
              <a:rPr lang="nl-NL" sz="1400" b="1" dirty="0">
                <a:solidFill>
                  <a:schemeClr val="accent1"/>
                </a:solidFill>
              </a:rPr>
              <a:t>INRICHTING</a:t>
            </a:r>
            <a:endParaRPr lang="nl-NL" sz="1400" dirty="0">
              <a:solidFill>
                <a:schemeClr val="accent1"/>
              </a:solidFill>
            </a:endParaRPr>
          </a:p>
        </p:txBody>
      </p:sp>
      <p:grpSp>
        <p:nvGrpSpPr>
          <p:cNvPr id="68" name="Groep 67">
            <a:extLst>
              <a:ext uri="{FF2B5EF4-FFF2-40B4-BE49-F238E27FC236}">
                <a16:creationId xmlns:a16="http://schemas.microsoft.com/office/drawing/2014/main" id="{44CD371F-DF47-D0F3-2C21-F74553F9ADA7}"/>
              </a:ext>
            </a:extLst>
          </p:cNvPr>
          <p:cNvGrpSpPr/>
          <p:nvPr/>
        </p:nvGrpSpPr>
        <p:grpSpPr>
          <a:xfrm>
            <a:off x="3613964" y="2460425"/>
            <a:ext cx="2074822" cy="2155382"/>
            <a:chOff x="12225213" y="6181865"/>
            <a:chExt cx="2496535" cy="2593470"/>
          </a:xfrm>
          <a:solidFill>
            <a:schemeClr val="accent5"/>
          </a:solidFill>
        </p:grpSpPr>
        <p:sp>
          <p:nvSpPr>
            <p:cNvPr id="69" name="Vrije vorm 5">
              <a:extLst>
                <a:ext uri="{FF2B5EF4-FFF2-40B4-BE49-F238E27FC236}">
                  <a16:creationId xmlns:a16="http://schemas.microsoft.com/office/drawing/2014/main" id="{99E7DA50-48A3-9C8A-62D6-51691A640390}"/>
                </a:ext>
              </a:extLst>
            </p:cNvPr>
            <p:cNvSpPr/>
            <p:nvPr/>
          </p:nvSpPr>
          <p:spPr>
            <a:xfrm>
              <a:off x="12225213" y="6181865"/>
              <a:ext cx="1405233" cy="1876915"/>
            </a:xfrm>
            <a:custGeom>
              <a:avLst/>
              <a:gdLst>
                <a:gd name="connsiteX0" fmla="*/ 1405234 w 1405233"/>
                <a:gd name="connsiteY0" fmla="*/ 382481 h 1876915"/>
                <a:gd name="connsiteX1" fmla="*/ 1022841 w 1405233"/>
                <a:gd name="connsiteY1" fmla="*/ 0 h 1876915"/>
                <a:gd name="connsiteX2" fmla="*/ 1022841 w 1405233"/>
                <a:gd name="connsiteY2" fmla="*/ 179960 h 1876915"/>
                <a:gd name="connsiteX3" fmla="*/ 0 w 1405233"/>
                <a:gd name="connsiteY3" fmla="*/ 1379142 h 1876915"/>
                <a:gd name="connsiteX4" fmla="*/ 106538 w 1405233"/>
                <a:gd name="connsiteY4" fmla="*/ 1876916 h 1876915"/>
                <a:gd name="connsiteX5" fmla="*/ 156391 w 1405233"/>
                <a:gd name="connsiteY5" fmla="*/ 1690826 h 1876915"/>
                <a:gd name="connsiteX6" fmla="*/ 239079 w 1405233"/>
                <a:gd name="connsiteY6" fmla="*/ 1627301 h 1876915"/>
                <a:gd name="connsiteX7" fmla="*/ 261302 w 1405233"/>
                <a:gd name="connsiteY7" fmla="*/ 1630242 h 1876915"/>
                <a:gd name="connsiteX8" fmla="*/ 464585 w 1405233"/>
                <a:gd name="connsiteY8" fmla="*/ 1684723 h 1876915"/>
                <a:gd name="connsiteX9" fmla="*/ 404683 w 1405233"/>
                <a:gd name="connsiteY9" fmla="*/ 1379142 h 1876915"/>
                <a:gd name="connsiteX10" fmla="*/ 1022841 w 1405233"/>
                <a:gd name="connsiteY10" fmla="*/ 592771 h 1876915"/>
                <a:gd name="connsiteX11" fmla="*/ 1022841 w 1405233"/>
                <a:gd name="connsiteY11" fmla="*/ 764962 h 1876915"/>
                <a:gd name="connsiteX12" fmla="*/ 1405234 w 1405233"/>
                <a:gd name="connsiteY12" fmla="*/ 382481 h 187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5233" h="1876915">
                  <a:moveTo>
                    <a:pt x="1405234" y="382481"/>
                  </a:moveTo>
                  <a:lnTo>
                    <a:pt x="1022841" y="0"/>
                  </a:lnTo>
                  <a:lnTo>
                    <a:pt x="1022841" y="179960"/>
                  </a:lnTo>
                  <a:cubicBezTo>
                    <a:pt x="443209" y="271701"/>
                    <a:pt x="0" y="773577"/>
                    <a:pt x="0" y="1379142"/>
                  </a:cubicBezTo>
                  <a:cubicBezTo>
                    <a:pt x="0" y="1556551"/>
                    <a:pt x="38165" y="1725001"/>
                    <a:pt x="106538" y="1876916"/>
                  </a:cubicBezTo>
                  <a:lnTo>
                    <a:pt x="156391" y="1690826"/>
                  </a:lnTo>
                  <a:cubicBezTo>
                    <a:pt x="166651" y="1652547"/>
                    <a:pt x="201256" y="1627301"/>
                    <a:pt x="239079" y="1627301"/>
                  </a:cubicBezTo>
                  <a:cubicBezTo>
                    <a:pt x="246417" y="1627301"/>
                    <a:pt x="253878" y="1628253"/>
                    <a:pt x="261302" y="1630242"/>
                  </a:cubicBezTo>
                  <a:lnTo>
                    <a:pt x="464585" y="1684723"/>
                  </a:lnTo>
                  <a:cubicBezTo>
                    <a:pt x="426059" y="1590431"/>
                    <a:pt x="404683" y="1487314"/>
                    <a:pt x="404683" y="1379142"/>
                  </a:cubicBezTo>
                  <a:cubicBezTo>
                    <a:pt x="404683" y="997975"/>
                    <a:pt x="668183" y="678723"/>
                    <a:pt x="1022841" y="592771"/>
                  </a:cubicBezTo>
                  <a:lnTo>
                    <a:pt x="1022841" y="764962"/>
                  </a:lnTo>
                  <a:lnTo>
                    <a:pt x="1405234" y="382481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70" name="Vrije vorm 7">
              <a:extLst>
                <a:ext uri="{FF2B5EF4-FFF2-40B4-BE49-F238E27FC236}">
                  <a16:creationId xmlns:a16="http://schemas.microsoft.com/office/drawing/2014/main" id="{FBC97D7E-F030-C8CA-F2DC-AC3B19F5E332}"/>
                </a:ext>
              </a:extLst>
            </p:cNvPr>
            <p:cNvSpPr/>
            <p:nvPr/>
          </p:nvSpPr>
          <p:spPr>
            <a:xfrm>
              <a:off x="13537995" y="6350706"/>
              <a:ext cx="1183753" cy="1889015"/>
            </a:xfrm>
            <a:custGeom>
              <a:avLst/>
              <a:gdLst>
                <a:gd name="connsiteX0" fmla="*/ 1029227 w 1183753"/>
                <a:gd name="connsiteY0" fmla="*/ 1659773 h 1889015"/>
                <a:gd name="connsiteX1" fmla="*/ 1115294 w 1183753"/>
                <a:gd name="connsiteY1" fmla="*/ 1210302 h 1889015"/>
                <a:gd name="connsiteX2" fmla="*/ 0 w 1183753"/>
                <a:gd name="connsiteY2" fmla="*/ 0 h 1889015"/>
                <a:gd name="connsiteX3" fmla="*/ 153022 w 1183753"/>
                <a:gd name="connsiteY3" fmla="*/ 153057 h 1889015"/>
                <a:gd name="connsiteX4" fmla="*/ 153022 w 1183753"/>
                <a:gd name="connsiteY4" fmla="*/ 274223 h 1889015"/>
                <a:gd name="connsiteX5" fmla="*/ 18017 w 1183753"/>
                <a:gd name="connsiteY5" fmla="*/ 409260 h 1889015"/>
                <a:gd name="connsiteX6" fmla="*/ 710612 w 1183753"/>
                <a:gd name="connsiteY6" fmla="*/ 1210302 h 1889015"/>
                <a:gd name="connsiteX7" fmla="*/ 672865 w 1183753"/>
                <a:gd name="connsiteY7" fmla="*/ 1453986 h 1889015"/>
                <a:gd name="connsiteX8" fmla="*/ 521423 w 1183753"/>
                <a:gd name="connsiteY8" fmla="*/ 1366529 h 1889015"/>
                <a:gd name="connsiteX9" fmla="*/ 661387 w 1183753"/>
                <a:gd name="connsiteY9" fmla="*/ 1889016 h 1889015"/>
                <a:gd name="connsiteX10" fmla="*/ 1183753 w 1183753"/>
                <a:gd name="connsiteY10" fmla="*/ 1749019 h 1889015"/>
                <a:gd name="connsiteX11" fmla="*/ 1029227 w 1183753"/>
                <a:gd name="connsiteY11" fmla="*/ 1659773 h 188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3753" h="1889015">
                  <a:moveTo>
                    <a:pt x="1029227" y="1659773"/>
                  </a:moveTo>
                  <a:cubicBezTo>
                    <a:pt x="1084667" y="1520738"/>
                    <a:pt x="1115294" y="1369118"/>
                    <a:pt x="1115294" y="1210302"/>
                  </a:cubicBezTo>
                  <a:cubicBezTo>
                    <a:pt x="1115294" y="572903"/>
                    <a:pt x="624307" y="50264"/>
                    <a:pt x="0" y="0"/>
                  </a:cubicBezTo>
                  <a:lnTo>
                    <a:pt x="153022" y="153057"/>
                  </a:lnTo>
                  <a:cubicBezTo>
                    <a:pt x="186475" y="186519"/>
                    <a:pt x="186475" y="240762"/>
                    <a:pt x="153022" y="274223"/>
                  </a:cubicBezTo>
                  <a:lnTo>
                    <a:pt x="18017" y="409260"/>
                  </a:lnTo>
                  <a:cubicBezTo>
                    <a:pt x="409670" y="465883"/>
                    <a:pt x="710612" y="802879"/>
                    <a:pt x="710612" y="1210302"/>
                  </a:cubicBezTo>
                  <a:cubicBezTo>
                    <a:pt x="710612" y="1295283"/>
                    <a:pt x="697192" y="1377048"/>
                    <a:pt x="672865" y="1453986"/>
                  </a:cubicBezTo>
                  <a:lnTo>
                    <a:pt x="521423" y="1366529"/>
                  </a:lnTo>
                  <a:lnTo>
                    <a:pt x="661387" y="1889016"/>
                  </a:lnTo>
                  <a:lnTo>
                    <a:pt x="1183753" y="1749019"/>
                  </a:lnTo>
                  <a:lnTo>
                    <a:pt x="1029227" y="1659773"/>
                  </a:lnTo>
                  <a:close/>
                </a:path>
              </a:pathLst>
            </a:custGeom>
            <a:solidFill>
              <a:schemeClr val="accent1"/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  <p:sp>
          <p:nvSpPr>
            <p:cNvPr id="71" name="Vrije vorm 22">
              <a:extLst>
                <a:ext uri="{FF2B5EF4-FFF2-40B4-BE49-F238E27FC236}">
                  <a16:creationId xmlns:a16="http://schemas.microsoft.com/office/drawing/2014/main" id="{50E45340-BAA6-F591-2BF2-A2837EB73D04}"/>
                </a:ext>
              </a:extLst>
            </p:cNvPr>
            <p:cNvSpPr/>
            <p:nvPr/>
          </p:nvSpPr>
          <p:spPr>
            <a:xfrm>
              <a:off x="12324385" y="7894871"/>
              <a:ext cx="2102368" cy="880464"/>
            </a:xfrm>
            <a:custGeom>
              <a:avLst/>
              <a:gdLst>
                <a:gd name="connsiteX0" fmla="*/ 1897182 w 2102368"/>
                <a:gd name="connsiteY0" fmla="*/ 427604 h 880464"/>
                <a:gd name="connsiteX1" fmla="*/ 1875015 w 2102368"/>
                <a:gd name="connsiteY1" fmla="*/ 430527 h 880464"/>
                <a:gd name="connsiteX2" fmla="*/ 1832187 w 2102368"/>
                <a:gd name="connsiteY2" fmla="*/ 419046 h 880464"/>
                <a:gd name="connsiteX3" fmla="*/ 1792280 w 2102368"/>
                <a:gd name="connsiteY3" fmla="*/ 367021 h 880464"/>
                <a:gd name="connsiteX4" fmla="*/ 1741619 w 2102368"/>
                <a:gd name="connsiteY4" fmla="*/ 177903 h 880464"/>
                <a:gd name="connsiteX5" fmla="*/ 1114875 w 2102368"/>
                <a:gd name="connsiteY5" fmla="*/ 475678 h 880464"/>
                <a:gd name="connsiteX6" fmla="*/ 524507 w 2102368"/>
                <a:gd name="connsiteY6" fmla="*/ 219581 h 880464"/>
                <a:gd name="connsiteX7" fmla="*/ 662330 w 2102368"/>
                <a:gd name="connsiteY7" fmla="*/ 139996 h 880464"/>
                <a:gd name="connsiteX8" fmla="*/ 139964 w 2102368"/>
                <a:gd name="connsiteY8" fmla="*/ 0 h 880464"/>
                <a:gd name="connsiteX9" fmla="*/ 0 w 2102368"/>
                <a:gd name="connsiteY9" fmla="*/ 522487 h 880464"/>
                <a:gd name="connsiteX10" fmla="*/ 167783 w 2102368"/>
                <a:gd name="connsiteY10" fmla="*/ 425596 h 880464"/>
                <a:gd name="connsiteX11" fmla="*/ 1114875 w 2102368"/>
                <a:gd name="connsiteY11" fmla="*/ 880464 h 880464"/>
                <a:gd name="connsiteX12" fmla="*/ 2102369 w 2102368"/>
                <a:gd name="connsiteY12" fmla="*/ 372619 h 880464"/>
                <a:gd name="connsiteX13" fmla="*/ 1897182 w 2102368"/>
                <a:gd name="connsiteY13" fmla="*/ 427604 h 880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2368" h="880464">
                  <a:moveTo>
                    <a:pt x="1897182" y="427604"/>
                  </a:moveTo>
                  <a:cubicBezTo>
                    <a:pt x="1889891" y="429556"/>
                    <a:pt x="1882439" y="430527"/>
                    <a:pt x="1875015" y="430527"/>
                  </a:cubicBezTo>
                  <a:cubicBezTo>
                    <a:pt x="1860111" y="430527"/>
                    <a:pt x="1845321" y="426633"/>
                    <a:pt x="1832187" y="419046"/>
                  </a:cubicBezTo>
                  <a:cubicBezTo>
                    <a:pt x="1812514" y="407689"/>
                    <a:pt x="1798153" y="388974"/>
                    <a:pt x="1792280" y="367021"/>
                  </a:cubicBezTo>
                  <a:lnTo>
                    <a:pt x="1741619" y="177903"/>
                  </a:lnTo>
                  <a:cubicBezTo>
                    <a:pt x="1593251" y="359577"/>
                    <a:pt x="1367706" y="475678"/>
                    <a:pt x="1114875" y="475678"/>
                  </a:cubicBezTo>
                  <a:cubicBezTo>
                    <a:pt x="881945" y="475678"/>
                    <a:pt x="672151" y="377131"/>
                    <a:pt x="524507" y="219581"/>
                  </a:cubicBezTo>
                  <a:lnTo>
                    <a:pt x="662330" y="139996"/>
                  </a:lnTo>
                  <a:lnTo>
                    <a:pt x="139964" y="0"/>
                  </a:lnTo>
                  <a:lnTo>
                    <a:pt x="0" y="522487"/>
                  </a:lnTo>
                  <a:lnTo>
                    <a:pt x="167783" y="425596"/>
                  </a:lnTo>
                  <a:cubicBezTo>
                    <a:pt x="390282" y="702846"/>
                    <a:pt x="731778" y="880464"/>
                    <a:pt x="1114875" y="880464"/>
                  </a:cubicBezTo>
                  <a:cubicBezTo>
                    <a:pt x="1521899" y="880464"/>
                    <a:pt x="1882106" y="680104"/>
                    <a:pt x="2102369" y="372619"/>
                  </a:cubicBezTo>
                  <a:lnTo>
                    <a:pt x="1897182" y="42760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sz="816"/>
            </a:p>
          </p:txBody>
        </p:sp>
      </p:grpSp>
      <p:pic>
        <p:nvPicPr>
          <p:cNvPr id="11" name="Graphic 10" descr="Gloeilamp en tandwiel silhouet">
            <a:extLst>
              <a:ext uri="{FF2B5EF4-FFF2-40B4-BE49-F238E27FC236}">
                <a16:creationId xmlns:a16="http://schemas.microsoft.com/office/drawing/2014/main" id="{C3B52FEA-7F37-F117-2FEE-97D271326E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2490" y="3438932"/>
            <a:ext cx="731736" cy="731736"/>
          </a:xfrm>
          <a:prstGeom prst="rect">
            <a:avLst/>
          </a:prstGeom>
        </p:spPr>
      </p:pic>
      <p:sp>
        <p:nvSpPr>
          <p:cNvPr id="79" name="Titel 1">
            <a:extLst>
              <a:ext uri="{FF2B5EF4-FFF2-40B4-BE49-F238E27FC236}">
                <a16:creationId xmlns:a16="http://schemas.microsoft.com/office/drawing/2014/main" id="{461F2974-F539-5496-4BD7-E91D345CB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373" y="5317840"/>
            <a:ext cx="3663435" cy="61546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0" name="Tijdelijke aanduiding voor tekst 15">
            <a:extLst>
              <a:ext uri="{FF2B5EF4-FFF2-40B4-BE49-F238E27FC236}">
                <a16:creationId xmlns:a16="http://schemas.microsoft.com/office/drawing/2014/main" id="{A5C5790D-ECDE-AADD-FE9D-9C37D1503B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3418904">
            <a:off x="7013892" y="1650819"/>
            <a:ext cx="1598268" cy="35037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81" name="Tijdelijke aanduiding voor tekst 15">
            <a:extLst>
              <a:ext uri="{FF2B5EF4-FFF2-40B4-BE49-F238E27FC236}">
                <a16:creationId xmlns:a16="http://schemas.microsoft.com/office/drawing/2014/main" id="{D6F88318-FE3F-770E-1B1A-09868808D27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50583" y="4600543"/>
            <a:ext cx="1598268" cy="35037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82" name="Tijdelijke aanduiding voor tekst 15">
            <a:extLst>
              <a:ext uri="{FF2B5EF4-FFF2-40B4-BE49-F238E27FC236}">
                <a16:creationId xmlns:a16="http://schemas.microsoft.com/office/drawing/2014/main" id="{8EFC2769-FFB0-9AE2-F332-7E188D745C8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8691513">
            <a:off x="3451646" y="1680185"/>
            <a:ext cx="1598268" cy="350374"/>
          </a:xfrm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Tekst</a:t>
            </a:r>
          </a:p>
        </p:txBody>
      </p:sp>
      <p:sp>
        <p:nvSpPr>
          <p:cNvPr id="83" name="Tijdelijke aanduiding voor tekst 6">
            <a:extLst>
              <a:ext uri="{FF2B5EF4-FFF2-40B4-BE49-F238E27FC236}">
                <a16:creationId xmlns:a16="http://schemas.microsoft.com/office/drawing/2014/main" id="{77910050-BB42-1DBA-C200-6F8613165C9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600" y="568295"/>
            <a:ext cx="2957645" cy="2516872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69875" indent="0">
              <a:buNone/>
              <a:defRPr/>
            </a:lvl2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84" name="Tijdelijke aanduiding voor tekst 6">
            <a:extLst>
              <a:ext uri="{FF2B5EF4-FFF2-40B4-BE49-F238E27FC236}">
                <a16:creationId xmlns:a16="http://schemas.microsoft.com/office/drawing/2014/main" id="{D84BF688-1AF7-E04B-CBD4-83EFA684FA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425372" y="5002574"/>
            <a:ext cx="4899060" cy="969416"/>
          </a:xfrm>
          <a:ln>
            <a:noFill/>
          </a:ln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5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Toelichting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F8569127-8BE9-90A1-9F19-0CC28115E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6DA347B6-6E5C-A737-DF88-5EF018A41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C95E3C67-12BE-8803-39F0-AF1DC9071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97986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8">
            <a:extLst>
              <a:ext uri="{FF2B5EF4-FFF2-40B4-BE49-F238E27FC236}">
                <a16:creationId xmlns:a16="http://schemas.microsoft.com/office/drawing/2014/main" id="{921CEB9D-31B2-43CB-AC9D-5627CCDDA4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" t="1786" r="44" b="4643"/>
          <a:stretch/>
        </p:blipFill>
        <p:spPr>
          <a:xfrm>
            <a:off x="0" y="1588249"/>
            <a:ext cx="12193200" cy="4716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56BEBA7-1932-4871-90AF-3F2065AEC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463" y="2349255"/>
            <a:ext cx="9144000" cy="1325563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45DA6BC-21BD-4E91-A366-4F58085F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738" y="6435006"/>
            <a:ext cx="2743200" cy="365125"/>
          </a:xfrm>
          <a:prstGeom prst="rect">
            <a:avLst/>
          </a:prstGeom>
        </p:spPr>
        <p:txBody>
          <a:bodyPr/>
          <a:lstStyle/>
          <a:p>
            <a:fld id="{68BCA635-89C1-49C4-BE4A-2A30255165E8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C095708-DA44-411C-A65F-496CE970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3500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52BEDC19-FD89-4FED-8FC0-0BB14D3D06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5469" y="3930601"/>
            <a:ext cx="9144000" cy="100701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Subtitel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BB4EE064-E9CF-48C1-8009-1E20CCBDEC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4730" y="5183138"/>
            <a:ext cx="9153525" cy="563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</p:spTree>
    <p:extLst>
      <p:ext uri="{BB962C8B-B14F-4D97-AF65-F5344CB8AC3E}">
        <p14:creationId xmlns:p14="http://schemas.microsoft.com/office/powerpoint/2010/main" val="25162232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30C0591-514E-407C-B94C-E374F43183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0901" y="0"/>
            <a:ext cx="49911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001FDDD-056F-4424-AFB2-0CCAC4895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005" y="2938537"/>
            <a:ext cx="4433887" cy="1222375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Voeg hier je titel |</a:t>
            </a:r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00123A11-2C9F-3E59-E0C9-772254170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15" name="Tijdelijke aanduiding voor voettekst 4">
            <a:extLst>
              <a:ext uri="{FF2B5EF4-FFF2-40B4-BE49-F238E27FC236}">
                <a16:creationId xmlns:a16="http://schemas.microsoft.com/office/drawing/2014/main" id="{697CE037-F70B-05D2-D55A-89AD48E7A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6" name="Tijdelijke aanduiding voor dianummer 5">
            <a:extLst>
              <a:ext uri="{FF2B5EF4-FFF2-40B4-BE49-F238E27FC236}">
                <a16:creationId xmlns:a16="http://schemas.microsoft.com/office/drawing/2014/main" id="{6BD59263-F2C9-3AAE-C446-93CA9B2E7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48132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30C0591-514E-407C-B94C-E374F43183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84803" y="0"/>
            <a:ext cx="5007198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001FDDD-056F-4424-AFB2-0CCAC4895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005" y="2938537"/>
            <a:ext cx="4433887" cy="1222375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+mj-lt"/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Voeg hier je titel |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2C9A3E9C-C68C-A53A-E14E-7BBCB4005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D817D392-1B32-F17F-A4F6-56ABD12DD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D1C0DD09-F6F2-6EA0-DBB7-B60D1D191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220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5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30C0591-514E-407C-B94C-E374F43183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64" y="0"/>
            <a:ext cx="5012835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001FDDD-056F-4424-AFB2-0CCAC4895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8948" y="2938537"/>
            <a:ext cx="5070329" cy="1222375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+mj-lt"/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Voeg hier je titel |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B44398D-E24E-47A4-B88C-9976785E27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89951" y="6446791"/>
            <a:ext cx="1067629" cy="352525"/>
          </a:xfrm>
          <a:prstGeom prst="rect">
            <a:avLst/>
          </a:prstGeom>
        </p:spPr>
        <p:txBody>
          <a:bodyPr/>
          <a:lstStyle/>
          <a:p>
            <a:fld id="{7403024A-D906-460C-BF73-4FF0CDA5AB02}" type="datetime1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108BEF-C44C-49F7-A3A5-B677DB3F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9873" y="6434191"/>
            <a:ext cx="521432" cy="365125"/>
          </a:xfrm>
          <a:prstGeom prst="rect">
            <a:avLst/>
          </a:prstGeom>
        </p:spPr>
        <p:txBody>
          <a:bodyPr/>
          <a:lstStyle/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D9E1E411-61B1-4194-AD4D-68CC40E3F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8875" y="6434191"/>
            <a:ext cx="2509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2869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001FDDD-056F-4424-AFB2-0CCAC4895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005" y="2938537"/>
            <a:ext cx="4433887" cy="1222375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+mj-lt"/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Voeg hier je titel |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63049EAF-5773-4DB6-AC13-01B2E3EAA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6500" y="474785"/>
            <a:ext cx="5576677" cy="5205727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nl-NL"/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6273BABB-B057-3883-8CAB-BB27DB561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7" name="Tijdelijke aanduiding voor voettekst 4">
            <a:extLst>
              <a:ext uri="{FF2B5EF4-FFF2-40B4-BE49-F238E27FC236}">
                <a16:creationId xmlns:a16="http://schemas.microsoft.com/office/drawing/2014/main" id="{544233CB-976E-DD85-6ED2-E98480273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C96F1761-108C-39A4-ABAE-6013149BB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4706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730C0591-514E-407C-B94C-E374F43183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1" cy="3429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afbeelding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A001FDDD-056F-4424-AFB2-0CCAC48958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8" y="4148190"/>
            <a:ext cx="6587270" cy="1222375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1"/>
              </a:buClr>
              <a:buFont typeface="+mj-lt"/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Voeg hier je titel |</a:t>
            </a:r>
          </a:p>
        </p:txBody>
      </p:sp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3F9A835F-DE95-1558-D691-5BF32C5DE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9FF8B933-566A-FFCA-E940-894E08748F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F3DD8488-AF7A-16B6-B0C9-B7B675F2D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40679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09902D2-8787-411D-9EB7-56D4F9FCCE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7738" y="1665288"/>
            <a:ext cx="3527426" cy="4076700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0BDAB9B-3362-41A0-B20F-CD21F5D2F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6500" y="2022475"/>
            <a:ext cx="6461125" cy="3473450"/>
          </a:xfrm>
        </p:spPr>
        <p:txBody>
          <a:bodyPr>
            <a:noAutofit/>
          </a:bodyPr>
          <a:lstStyle>
            <a:lvl1pPr marL="342900" indent="-342900">
              <a:buFont typeface="+mj-lt"/>
              <a:buAutoNum type="arabicPeriod"/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nl-NL" b="1" dirty="0"/>
              <a:t>…</a:t>
            </a:r>
          </a:p>
          <a:p>
            <a:pPr lvl="0"/>
            <a:r>
              <a:rPr lang="nl-NL" b="1" dirty="0"/>
              <a:t>….</a:t>
            </a:r>
            <a:endParaRPr lang="nl-NL" dirty="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E702FAD9-93D7-16AF-9C3F-3E3075BA6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8BAFF51A-209E-05D8-3644-CB22AC8F1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4584C8A-607C-6E05-A956-5BA16E981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EDCB4E78-CD1D-6163-C3D9-295131607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83200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9">
          <p15:clr>
            <a:srgbClr val="FBAE40"/>
          </p15:clr>
        </p15:guide>
        <p15:guide id="2" pos="3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4D6B7C-8FB0-4ADC-87EA-4507FAC8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99692"/>
            <a:ext cx="10515600" cy="590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0E69403-1121-42FC-A299-6038B9A63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3" y="1465243"/>
            <a:ext cx="10515600" cy="4592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 err="1"/>
              <a:t>Bullet</a:t>
            </a:r>
            <a:r>
              <a:rPr lang="nl-NL" dirty="0"/>
              <a:t> </a:t>
            </a:r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#1</a:t>
            </a:r>
          </a:p>
          <a:p>
            <a:pPr lvl="2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#2</a:t>
            </a:r>
          </a:p>
          <a:p>
            <a:pPr lvl="3"/>
            <a:r>
              <a:rPr lang="nl-NL" dirty="0"/>
              <a:t>Tekst</a:t>
            </a:r>
          </a:p>
          <a:p>
            <a:pPr lvl="4"/>
            <a:r>
              <a:rPr lang="nl-NL" dirty="0"/>
              <a:t>Kopje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A20036-93B2-42C8-85F4-3860285CC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892EE2-B0F8-4EBE-A661-768CB0783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6468CF-850D-43D7-BCED-7956829E3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278528D9-7590-D43D-A113-40426A1913C6}"/>
              </a:ext>
            </a:extLst>
          </p:cNvPr>
          <p:cNvSpPr/>
          <p:nvPr/>
        </p:nvSpPr>
        <p:spPr>
          <a:xfrm>
            <a:off x="0" y="6276477"/>
            <a:ext cx="12192000" cy="45719"/>
          </a:xfrm>
          <a:prstGeom prst="rect">
            <a:avLst/>
          </a:prstGeom>
          <a:gradFill flip="none" rotWithShape="1">
            <a:gsLst>
              <a:gs pos="63000">
                <a:srgbClr val="51A763"/>
              </a:gs>
              <a:gs pos="56000">
                <a:srgbClr val="8DB579"/>
              </a:gs>
              <a:gs pos="0">
                <a:schemeClr val="accent1"/>
              </a:gs>
              <a:gs pos="43000">
                <a:schemeClr val="accent1"/>
              </a:gs>
              <a:gs pos="50000">
                <a:schemeClr val="accent1">
                  <a:lumMod val="45000"/>
                  <a:lumOff val="55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B6EA2FF-104B-1D5E-BEC3-B457D85321B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213" y="6390367"/>
            <a:ext cx="1898680" cy="4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2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7" r:id="rId2"/>
    <p:sldLayoutId id="2147483716" r:id="rId3"/>
    <p:sldLayoutId id="2147483699" r:id="rId4"/>
    <p:sldLayoutId id="2147483704" r:id="rId5"/>
    <p:sldLayoutId id="2147483700" r:id="rId6"/>
    <p:sldLayoutId id="2147483723" r:id="rId7"/>
    <p:sldLayoutId id="2147483701" r:id="rId8"/>
    <p:sldLayoutId id="2147483724" r:id="rId9"/>
    <p:sldLayoutId id="2147483725" r:id="rId10"/>
    <p:sldLayoutId id="2147483726" r:id="rId11"/>
    <p:sldLayoutId id="2147483702" r:id="rId12"/>
    <p:sldLayoutId id="2147483706" r:id="rId13"/>
    <p:sldLayoutId id="2147483720" r:id="rId14"/>
    <p:sldLayoutId id="2147483721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695" r:id="rId24"/>
    <p:sldLayoutId id="2147483705" r:id="rId25"/>
    <p:sldLayoutId id="2147483703" r:id="rId26"/>
    <p:sldLayoutId id="2147483698" r:id="rId27"/>
    <p:sldLayoutId id="2147483719" r:id="rId28"/>
    <p:sldLayoutId id="2147483696" r:id="rId29"/>
    <p:sldLayoutId id="2147483715" r:id="rId30"/>
    <p:sldLayoutId id="2147483717" r:id="rId31"/>
    <p:sldLayoutId id="2147483727" r:id="rId32"/>
    <p:sldLayoutId id="2147483729" r:id="rId3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2438" indent="-182563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25475" indent="-1730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867">
          <p15:clr>
            <a:srgbClr val="F26B43"/>
          </p15:clr>
        </p15:guide>
        <p15:guide id="4" orient="horz" pos="10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2057FAF8-4CB6-4D0D-8716-4669BFCDCD76}"/>
              </a:ext>
            </a:extLst>
          </p:cNvPr>
          <p:cNvSpPr txBox="1">
            <a:spLocks/>
          </p:cNvSpPr>
          <p:nvPr/>
        </p:nvSpPr>
        <p:spPr>
          <a:xfrm>
            <a:off x="1224350" y="3902611"/>
            <a:ext cx="9705722" cy="823912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b="0" dirty="0">
              <a:solidFill>
                <a:schemeClr val="bg1"/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F905C36-2F99-9E54-D978-8D99E0843A27}"/>
              </a:ext>
            </a:extLst>
          </p:cNvPr>
          <p:cNvSpPr/>
          <p:nvPr/>
        </p:nvSpPr>
        <p:spPr>
          <a:xfrm>
            <a:off x="0" y="6313553"/>
            <a:ext cx="12192000" cy="45719"/>
          </a:xfrm>
          <a:prstGeom prst="rect">
            <a:avLst/>
          </a:prstGeom>
          <a:gradFill flip="none" rotWithShape="1">
            <a:gsLst>
              <a:gs pos="63000">
                <a:srgbClr val="51A763"/>
              </a:gs>
              <a:gs pos="56000">
                <a:srgbClr val="8DB579"/>
              </a:gs>
              <a:gs pos="0">
                <a:schemeClr val="accent1"/>
              </a:gs>
              <a:gs pos="43000">
                <a:schemeClr val="accent1"/>
              </a:gs>
              <a:gs pos="5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4BBBDBC-9CEC-B309-E215-145E0B4D4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213" y="6390367"/>
            <a:ext cx="1898680" cy="405543"/>
          </a:xfrm>
          <a:prstGeom prst="rect">
            <a:avLst/>
          </a:prstGeom>
        </p:spPr>
      </p:pic>
      <p:sp>
        <p:nvSpPr>
          <p:cNvPr id="2" name="Tijdelijke aanduiding voor datum 3">
            <a:extLst>
              <a:ext uri="{FF2B5EF4-FFF2-40B4-BE49-F238E27FC236}">
                <a16:creationId xmlns:a16="http://schemas.microsoft.com/office/drawing/2014/main" id="{EE7AB1D8-C0FD-C69F-E08A-42BBA0A54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3" name="Tijdelijke aanduiding voor voettekst 4">
            <a:extLst>
              <a:ext uri="{FF2B5EF4-FFF2-40B4-BE49-F238E27FC236}">
                <a16:creationId xmlns:a16="http://schemas.microsoft.com/office/drawing/2014/main" id="{F459DAC4-B7DA-4DB0-4919-5E042A03C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F31E4E94-6E47-CCB1-5EE3-4EF494A3A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220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7" r:id="rId2"/>
    <p:sldLayoutId id="2147483678" r:id="rId3"/>
    <p:sldLayoutId id="2147483681" r:id="rId4"/>
    <p:sldLayoutId id="2147483680" r:id="rId5"/>
    <p:sldLayoutId id="2147483679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2">
          <p15:clr>
            <a:srgbClr val="F26B43"/>
          </p15:clr>
        </p15:guide>
        <p15:guide id="2" pos="982">
          <p15:clr>
            <a:srgbClr val="F26B43"/>
          </p15:clr>
        </p15:guide>
        <p15:guide id="3" pos="597">
          <p15:clr>
            <a:srgbClr val="F26B43"/>
          </p15:clr>
        </p15:guide>
        <p15:guide id="4" pos="4520">
          <p15:clr>
            <a:srgbClr val="F26B43"/>
          </p15:clr>
        </p15:guide>
        <p15:guide id="5" pos="3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0E69403-1121-42FC-A299-6038B9A63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3" y="16784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 dirty="0" err="1"/>
              <a:t>Bullet</a:t>
            </a:r>
            <a:r>
              <a:rPr lang="nl-NL" dirty="0"/>
              <a:t> </a:t>
            </a:r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#1</a:t>
            </a:r>
          </a:p>
          <a:p>
            <a:pPr lvl="2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#2</a:t>
            </a:r>
          </a:p>
          <a:p>
            <a:pPr lvl="3"/>
            <a:r>
              <a:rPr lang="nl-NL" dirty="0"/>
              <a:t>Tekst</a:t>
            </a:r>
          </a:p>
          <a:p>
            <a:pPr lvl="4"/>
            <a:r>
              <a:rPr lang="nl-NL" dirty="0"/>
              <a:t>Kopje</a:t>
            </a:r>
          </a:p>
          <a:p>
            <a:pPr lvl="4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DB713529-64A3-C4A4-2BE0-25EB4E1A8DD0}"/>
              </a:ext>
            </a:extLst>
          </p:cNvPr>
          <p:cNvSpPr/>
          <p:nvPr/>
        </p:nvSpPr>
        <p:spPr>
          <a:xfrm>
            <a:off x="0" y="6288834"/>
            <a:ext cx="12192000" cy="45719"/>
          </a:xfrm>
          <a:prstGeom prst="rect">
            <a:avLst/>
          </a:prstGeom>
          <a:gradFill flip="none" rotWithShape="1">
            <a:gsLst>
              <a:gs pos="63000">
                <a:srgbClr val="51A763"/>
              </a:gs>
              <a:gs pos="56000">
                <a:srgbClr val="8DB579"/>
              </a:gs>
              <a:gs pos="0">
                <a:schemeClr val="accent1"/>
              </a:gs>
              <a:gs pos="43000">
                <a:schemeClr val="accent1"/>
              </a:gs>
              <a:gs pos="50000">
                <a:schemeClr val="accent1">
                  <a:lumMod val="45000"/>
                  <a:lumOff val="55000"/>
                </a:schemeClr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B346860-2E65-40FC-66BA-D2FB87FE2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213" y="6390367"/>
            <a:ext cx="1898680" cy="405543"/>
          </a:xfrm>
          <a:prstGeom prst="rect">
            <a:avLst/>
          </a:prstGeom>
        </p:spPr>
      </p:pic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CBBDF6A3-C43E-8B68-E187-305FFB4419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1291" y="6387799"/>
            <a:ext cx="15873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DABE-C425-4898-9566-871AE169FCA7}" type="datetime1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E3DD9F62-1272-94A6-E6AC-A0EA3DBAB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98651" y="6392784"/>
            <a:ext cx="3301870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995A675-24D7-E4E0-8F4A-252E6B5D0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6349" y="6392783"/>
            <a:ext cx="957497" cy="377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55E5D-BCA6-4A35-9742-376105409231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titel 1">
            <a:extLst>
              <a:ext uri="{FF2B5EF4-FFF2-40B4-BE49-F238E27FC236}">
                <a16:creationId xmlns:a16="http://schemas.microsoft.com/office/drawing/2014/main" id="{FF88AFA4-A4F9-6905-458B-939EEB1C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3" y="487427"/>
            <a:ext cx="10515600" cy="61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9651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55625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8187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b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4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>
          <p15:clr>
            <a:srgbClr val="F26B43"/>
          </p15:clr>
        </p15:guide>
        <p15:guide id="2" pos="597">
          <p15:clr>
            <a:srgbClr val="F26B43"/>
          </p15:clr>
        </p15:guide>
        <p15:guide id="3" orient="horz" pos="867">
          <p15:clr>
            <a:srgbClr val="F26B43"/>
          </p15:clr>
        </p15:guide>
        <p15:guide id="4" orient="horz" pos="1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hyperlink" Target="https://open.spotify.com/show/6S82nqIgCD1rrMQxqzVJ4B" TargetMode="External"/><Relationship Id="rId2" Type="http://schemas.openxmlformats.org/officeDocument/2006/relationships/hyperlink" Target="https://open.spotify.com/show/0QGc25q70XO5eI0ip4KjhY#:~:text=Op%20welke%20manier%20heeft%20het,Airborne%20ism%20Randstad%20Groep%20Nederland.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versitijd.com/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vpro.nl/programmas/2doc/kijk/2doc-overzicht/2016/wit-is-ook-een-kleu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www.npodoc.nl/documentaires/2022/11/al-wat-je-ziet.htm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r.nl/nl/thema/diversiteitinbedrijf/kennisplatform/Statushouders-en-werk" TargetMode="External"/><Relationship Id="rId3" Type="http://schemas.openxmlformats.org/officeDocument/2006/relationships/hyperlink" Target="https://womeninc.nl/wp-content/uploads/wi-stijlgids-2024.pdf" TargetMode="External"/><Relationship Id="rId7" Type="http://schemas.openxmlformats.org/officeDocument/2006/relationships/hyperlink" Target="https://libris.nl/a/withuiswerk-nl/wit-huiswerk/500839577#paperback-9789029543613" TargetMode="External"/><Relationship Id="rId2" Type="http://schemas.openxmlformats.org/officeDocument/2006/relationships/hyperlink" Target="https://www.instituutgak.nl/onderzoek/kennisbank/inspiratiegids-de-inclusieve-medewerkersreis-voor-mkbs-in-de-technische-secto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inclusieveorganisatie.nl/boek-de-inclusieve-organisatie/" TargetMode="External"/><Relationship Id="rId5" Type="http://schemas.openxmlformats.org/officeDocument/2006/relationships/hyperlink" Target="https://chanellodik.com/product/het-antiracismehandboek/" TargetMode="External"/><Relationship Id="rId10" Type="http://schemas.openxmlformats.org/officeDocument/2006/relationships/hyperlink" Target="https://goldschmeding.foundation/overzicht-van-handreikingen-en-webpagina-s-het-moet-wel-werken" TargetMode="External"/><Relationship Id="rId4" Type="http://schemas.openxmlformats.org/officeDocument/2006/relationships/hyperlink" Target="https://www.vanduurenmedia.nl/EAN/9789089657329/Van_inclusief_leiderschap_naar_inclusief_meesterschap" TargetMode="External"/><Relationship Id="rId9" Type="http://schemas.openxmlformats.org/officeDocument/2006/relationships/hyperlink" Target="https://www.denormaalstezaak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1CEEAE-6712-0991-FA07-472E3C3E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BASISKENNIS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8D826D34-1E60-FCCA-B1F6-23DD23CC9B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LUISTER-, KIJK en LEESTIPS</a:t>
            </a:r>
          </a:p>
        </p:txBody>
      </p:sp>
    </p:spTree>
    <p:extLst>
      <p:ext uri="{BB962C8B-B14F-4D97-AF65-F5344CB8AC3E}">
        <p14:creationId xmlns:p14="http://schemas.microsoft.com/office/powerpoint/2010/main" val="262621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2D722-4F22-819D-CB4F-5F900867B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8E16689-8DD8-6306-F1A4-E822C3B6E4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99724" y="1443907"/>
            <a:ext cx="7244352" cy="122923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lvl="0" indent="0">
              <a:buNone/>
            </a:pPr>
            <a:r>
              <a:rPr lang="nl-NL" b="1" u="sng" dirty="0">
                <a:hlinkClick r:id="rId2"/>
              </a:rPr>
              <a:t>Podcast ‘Je beste zelf zijn’</a:t>
            </a:r>
            <a:r>
              <a:rPr lang="nl-NL" b="1" dirty="0"/>
              <a:t> ​- over werkomstandigheden en wat je zelf kan doen.</a:t>
            </a:r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D1E0924-6C8C-8057-18C0-AECB46BE9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Luistertips </a:t>
            </a:r>
            <a:r>
              <a:rPr lang="nl-NL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3" name="Afbeelding 2" descr="Je beste zelf zijn | Podcast on Spotify">
            <a:extLst>
              <a:ext uri="{FF2B5EF4-FFF2-40B4-BE49-F238E27FC236}">
                <a16:creationId xmlns:a16="http://schemas.microsoft.com/office/drawing/2014/main" id="{9D576A09-B975-6B66-FAD1-E1EFFF61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93" y="1439208"/>
            <a:ext cx="1233934" cy="1233934"/>
          </a:xfrm>
          <a:prstGeom prst="roundRect">
            <a:avLst/>
          </a:prstGeom>
        </p:spPr>
      </p:pic>
      <p:pic>
        <p:nvPicPr>
          <p:cNvPr id="4" name="Afbeelding 3" descr="Diversitijd!">
            <a:extLst>
              <a:ext uri="{FF2B5EF4-FFF2-40B4-BE49-F238E27FC236}">
                <a16:creationId xmlns:a16="http://schemas.microsoft.com/office/drawing/2014/main" id="{9C1AD523-A6EF-6A0F-DC83-36D38CCF4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93" y="3021727"/>
            <a:ext cx="1233934" cy="1233934"/>
          </a:xfrm>
          <a:prstGeom prst="roundRect">
            <a:avLst/>
          </a:prstGeom>
        </p:spPr>
      </p:pic>
      <p:pic>
        <p:nvPicPr>
          <p:cNvPr id="7" name="Afbeelding 6" descr="Inclusiecast | Podcast on Spotify">
            <a:extLst>
              <a:ext uri="{FF2B5EF4-FFF2-40B4-BE49-F238E27FC236}">
                <a16:creationId xmlns:a16="http://schemas.microsoft.com/office/drawing/2014/main" id="{5649B110-1017-8754-1801-1A7EBFD93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93" y="4604246"/>
            <a:ext cx="1233934" cy="1233934"/>
          </a:xfrm>
          <a:prstGeom prst="roundRect">
            <a:avLst/>
          </a:prstGeom>
        </p:spPr>
      </p:pic>
      <p:sp>
        <p:nvSpPr>
          <p:cNvPr id="8" name="Tijdelijke aanduiding voor tekst 1">
            <a:extLst>
              <a:ext uri="{FF2B5EF4-FFF2-40B4-BE49-F238E27FC236}">
                <a16:creationId xmlns:a16="http://schemas.microsoft.com/office/drawing/2014/main" id="{D232FC84-A91D-0CF2-3785-CB331E680EC1}"/>
              </a:ext>
            </a:extLst>
          </p:cNvPr>
          <p:cNvSpPr txBox="1">
            <a:spLocks/>
          </p:cNvSpPr>
          <p:nvPr/>
        </p:nvSpPr>
        <p:spPr>
          <a:xfrm>
            <a:off x="2499724" y="3021727"/>
            <a:ext cx="7244352" cy="122923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24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547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b="1" u="sng" dirty="0">
                <a:hlinkClick r:id="rId6"/>
              </a:rPr>
              <a:t>Podcast ‘</a:t>
            </a:r>
            <a:r>
              <a:rPr lang="nl-NL" b="1" u="sng" dirty="0" err="1">
                <a:hlinkClick r:id="rId6"/>
              </a:rPr>
              <a:t>Diversitijd</a:t>
            </a:r>
            <a:r>
              <a:rPr lang="nl-NL" b="1" u="sng" dirty="0">
                <a:hlinkClick r:id="rId6"/>
              </a:rPr>
              <a:t>’</a:t>
            </a:r>
            <a:r>
              <a:rPr lang="nl-NL" b="1" dirty="0"/>
              <a:t> - over welke stappen je kunt nemen om van diversiteit door te gaan naar inclusie.​</a:t>
            </a:r>
            <a:endParaRPr lang="nl-NL" dirty="0"/>
          </a:p>
        </p:txBody>
      </p:sp>
      <p:sp>
        <p:nvSpPr>
          <p:cNvPr id="9" name="Tijdelijke aanduiding voor tekst 1">
            <a:extLst>
              <a:ext uri="{FF2B5EF4-FFF2-40B4-BE49-F238E27FC236}">
                <a16:creationId xmlns:a16="http://schemas.microsoft.com/office/drawing/2014/main" id="{5ED20E52-A9DC-799B-71C1-E83605128B04}"/>
              </a:ext>
            </a:extLst>
          </p:cNvPr>
          <p:cNvSpPr txBox="1">
            <a:spLocks/>
          </p:cNvSpPr>
          <p:nvPr/>
        </p:nvSpPr>
        <p:spPr>
          <a:xfrm>
            <a:off x="2499724" y="4606300"/>
            <a:ext cx="7244352" cy="122923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24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547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b="1" u="sng" dirty="0">
                <a:hlinkClick r:id="rId7"/>
              </a:rPr>
              <a:t>Podcast ‘Inclusiecast Arnhem’</a:t>
            </a:r>
            <a:r>
              <a:rPr lang="nl-NL" b="1" dirty="0"/>
              <a:t> - over wat bestuurders, ondernemers en bestuurders doen aan het verbeteren van toegankelijkheid en inclusie.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7078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680D-27AA-C2AC-49F2-841C3AA69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0C768CE-E3C6-3E62-3F7D-734B54305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66999" y="1465244"/>
            <a:ext cx="8563707" cy="211299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l-NL" sz="1600" b="1" u="sng" dirty="0">
                <a:hlinkClick r:id="rId2"/>
              </a:rPr>
              <a:t>Documentaire ‘Wit is ook een kleur’</a:t>
            </a:r>
            <a:r>
              <a:rPr lang="nl-NL" sz="1600" b="1" dirty="0"/>
              <a:t> - over dominantie blindheid en wit privilege.​</a:t>
            </a:r>
            <a:endParaRPr lang="nl-NL" sz="160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157A07E-5E83-D480-3A40-928BE410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Kijktips </a:t>
            </a:r>
            <a:r>
              <a:rPr lang="nl-NL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3" name="Afbeelding 2" descr="Wit Is Ook een Kleur (Film, 2016) - MovieMeter.nl">
            <a:extLst>
              <a:ext uri="{FF2B5EF4-FFF2-40B4-BE49-F238E27FC236}">
                <a16:creationId xmlns:a16="http://schemas.microsoft.com/office/drawing/2014/main" id="{BC266B30-CD0F-0E64-038A-E191EDE0C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94" y="1465244"/>
            <a:ext cx="1486631" cy="2112998"/>
          </a:xfrm>
          <a:prstGeom prst="roundRect">
            <a:avLst/>
          </a:prstGeom>
        </p:spPr>
      </p:pic>
      <p:sp>
        <p:nvSpPr>
          <p:cNvPr id="10" name="Tijdelijke aanduiding voor tekst 1">
            <a:extLst>
              <a:ext uri="{FF2B5EF4-FFF2-40B4-BE49-F238E27FC236}">
                <a16:creationId xmlns:a16="http://schemas.microsoft.com/office/drawing/2014/main" id="{7E02854C-0923-C198-3BFC-807352C07C0E}"/>
              </a:ext>
            </a:extLst>
          </p:cNvPr>
          <p:cNvSpPr txBox="1">
            <a:spLocks/>
          </p:cNvSpPr>
          <p:nvPr/>
        </p:nvSpPr>
        <p:spPr>
          <a:xfrm>
            <a:off x="961293" y="3918841"/>
            <a:ext cx="6058632" cy="21810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2438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25475" indent="-1730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nl-NL" b="1" u="sng" dirty="0">
                <a:hlinkClick r:id="rId4"/>
              </a:rPr>
              <a:t>Documentaire ‘Al wat je ziet’</a:t>
            </a:r>
            <a:r>
              <a:rPr lang="nl-NL" b="1" dirty="0"/>
              <a:t> ​ - over vooroordelen in Nederland.​</a:t>
            </a:r>
            <a:endParaRPr lang="nl-NL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nl-NL" b="1" dirty="0"/>
              <a:t>​</a:t>
            </a:r>
            <a:endParaRPr lang="nl-NL" dirty="0"/>
          </a:p>
        </p:txBody>
      </p:sp>
      <p:pic>
        <p:nvPicPr>
          <p:cNvPr id="11" name="Afbeelding 10" descr="Al wat je ziet | NPO Doc">
            <a:extLst>
              <a:ext uri="{FF2B5EF4-FFF2-40B4-BE49-F238E27FC236}">
                <a16:creationId xmlns:a16="http://schemas.microsoft.com/office/drawing/2014/main" id="{44C3C29B-883A-C969-8D5B-CEC6E7356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299" y="3952863"/>
            <a:ext cx="3877407" cy="21810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0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84D9C4-BE03-BF9B-9DC1-F0CFD73C06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nl-NL" b="1" u="sng" dirty="0">
                <a:hlinkClick r:id="rId2"/>
              </a:rPr>
              <a:t>Inspiratiegids ‘De </a:t>
            </a:r>
            <a:r>
              <a:rPr lang="nl-NL" b="1" u="sng" dirty="0" err="1">
                <a:hlinkClick r:id="rId2"/>
              </a:rPr>
              <a:t>Galan</a:t>
            </a:r>
            <a:r>
              <a:rPr lang="nl-NL" b="1" u="sng" dirty="0">
                <a:hlinkClick r:id="rId2"/>
              </a:rPr>
              <a:t> Groep</a:t>
            </a:r>
            <a:r>
              <a:rPr lang="nl-NL" b="1" dirty="0"/>
              <a:t> - over D&amp;I een plek geven in je organisatie a.d.h.v. de medewerkersreis.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3"/>
              </a:rPr>
              <a:t>Incomplete stijlgids ‘</a:t>
            </a:r>
            <a:r>
              <a:rPr lang="nl-NL" b="1" u="sng" dirty="0" err="1">
                <a:hlinkClick r:id="rId3"/>
              </a:rPr>
              <a:t>WomenInc</a:t>
            </a:r>
            <a:r>
              <a:rPr lang="nl-NL" b="1" u="sng" dirty="0">
                <a:hlinkClick r:id="rId3"/>
              </a:rPr>
              <a:t>’</a:t>
            </a:r>
            <a:r>
              <a:rPr lang="nl-NL" b="1" dirty="0"/>
              <a:t> - over inclusief taal- en beeldgebruik.</a:t>
            </a:r>
            <a:br>
              <a:rPr lang="nl-NL" b="1" dirty="0"/>
            </a:br>
            <a:r>
              <a:rPr lang="nl-NL" b="1" dirty="0"/>
              <a:t> </a:t>
            </a:r>
            <a:endParaRPr lang="nl-NL" dirty="0"/>
          </a:p>
          <a:p>
            <a:pPr lvl="0"/>
            <a:r>
              <a:rPr lang="nl-NL" b="1" u="sng" dirty="0">
                <a:hlinkClick r:id="rId4"/>
              </a:rPr>
              <a:t>Boek ‘Van inclusief leiderschap naar Inclusief meesterschap’ (Iwan </a:t>
            </a:r>
            <a:r>
              <a:rPr lang="nl-NL" b="1" u="sng" dirty="0" err="1">
                <a:hlinkClick r:id="rId4"/>
              </a:rPr>
              <a:t>Bean</a:t>
            </a:r>
            <a:r>
              <a:rPr lang="nl-NL" b="1" u="sng" dirty="0">
                <a:hlinkClick r:id="rId4"/>
              </a:rPr>
              <a:t>)​</a:t>
            </a:r>
            <a:r>
              <a:rPr lang="nl-NL" b="1" dirty="0"/>
              <a:t> - over het handelingsperspectief van eenieder onderweg naar een inclusieve maatschappij.​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5"/>
              </a:rPr>
              <a:t>Boek ‘Het </a:t>
            </a:r>
            <a:r>
              <a:rPr lang="nl-NL" b="1" u="sng" dirty="0" err="1">
                <a:hlinkClick r:id="rId5"/>
              </a:rPr>
              <a:t>anti-racisme</a:t>
            </a:r>
            <a:r>
              <a:rPr lang="nl-NL" b="1" u="sng" dirty="0">
                <a:hlinkClick r:id="rId5"/>
              </a:rPr>
              <a:t> Handboek’ (Chanel </a:t>
            </a:r>
            <a:r>
              <a:rPr lang="nl-NL" b="1" u="sng" dirty="0" err="1">
                <a:hlinkClick r:id="rId5"/>
              </a:rPr>
              <a:t>Matil</a:t>
            </a:r>
            <a:r>
              <a:rPr lang="nl-NL" b="1" u="sng" dirty="0">
                <a:hlinkClick r:id="rId5"/>
              </a:rPr>
              <a:t> </a:t>
            </a:r>
            <a:r>
              <a:rPr lang="nl-NL" b="1" u="sng" dirty="0" err="1">
                <a:hlinkClick r:id="rId5"/>
              </a:rPr>
              <a:t>Lodik</a:t>
            </a:r>
            <a:r>
              <a:rPr lang="nl-NL" b="1" u="sng" dirty="0">
                <a:hlinkClick r:id="rId5"/>
              </a:rPr>
              <a:t>)​</a:t>
            </a:r>
            <a:r>
              <a:rPr lang="nl-NL" b="1" dirty="0"/>
              <a:t> - over hoe je actief </a:t>
            </a:r>
            <a:r>
              <a:rPr lang="nl-NL" b="1" dirty="0" err="1"/>
              <a:t>anti-racistisch</a:t>
            </a:r>
            <a:r>
              <a:rPr lang="nl-NL" b="1" dirty="0"/>
              <a:t> kunt worden en zijn.​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6"/>
              </a:rPr>
              <a:t>Boek ‘De inclusieve organisatie’ (</a:t>
            </a:r>
            <a:r>
              <a:rPr lang="nl-NL" b="1" u="sng" dirty="0" err="1">
                <a:hlinkClick r:id="rId6"/>
              </a:rPr>
              <a:t>Madhu</a:t>
            </a:r>
            <a:r>
              <a:rPr lang="nl-NL" b="1" u="sng" dirty="0">
                <a:hlinkClick r:id="rId6"/>
              </a:rPr>
              <a:t> Mathoera)​</a:t>
            </a:r>
            <a:r>
              <a:rPr lang="nl-NL" b="1" dirty="0"/>
              <a:t> - over het toepassen van theorie met betrekking tot een inclusieve organisatie op de werkvloer.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7"/>
              </a:rPr>
              <a:t>Boek ‘Withuiswerk’​</a:t>
            </a:r>
            <a:r>
              <a:rPr lang="nl-NL" b="1" dirty="0"/>
              <a:t> - een onvolledig naslagwerk voor mensen die zich in hun strijd tegen racisme willen verdiepen.​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8"/>
              </a:rPr>
              <a:t>Website ‘SER Diversiteit in Bedrijf’</a:t>
            </a:r>
            <a:r>
              <a:rPr lang="nl-NL" b="1" dirty="0"/>
              <a:t> – over een arbeidsmarkt waarop verschillen gewaardeerd en optimaal benut worden.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9"/>
              </a:rPr>
              <a:t>Website ‘De Normaalste Zaak’​</a:t>
            </a:r>
            <a:r>
              <a:rPr lang="nl-NL" b="1" dirty="0"/>
              <a:t> - over inclusief werkgeverschap.</a:t>
            </a:r>
            <a:br>
              <a:rPr lang="nl-NL" b="1" dirty="0"/>
            </a:br>
            <a:endParaRPr lang="nl-NL" dirty="0"/>
          </a:p>
          <a:p>
            <a:pPr lvl="0"/>
            <a:r>
              <a:rPr lang="nl-NL" b="1" u="sng" dirty="0">
                <a:hlinkClick r:id="rId10"/>
              </a:rPr>
              <a:t>Website ‘</a:t>
            </a:r>
            <a:r>
              <a:rPr lang="nl-NL" b="1" u="sng" dirty="0" err="1">
                <a:hlinkClick r:id="rId10"/>
              </a:rPr>
              <a:t>Goldschmeding</a:t>
            </a:r>
            <a:r>
              <a:rPr lang="nl-NL" b="1" u="sng" dirty="0">
                <a:hlinkClick r:id="rId10"/>
              </a:rPr>
              <a:t> Foundation’</a:t>
            </a:r>
            <a:r>
              <a:rPr lang="nl-NL" b="1" dirty="0"/>
              <a:t> – een overzicht van handreikingen en webpagina’s rondom D&amp;I.</a:t>
            </a:r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91C445F-1B95-8149-4E61-EADBB7B10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Leestips </a:t>
            </a:r>
            <a:r>
              <a:rPr lang="nl-NL" dirty="0">
                <a:solidFill>
                  <a:schemeClr val="accent1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68688496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Galan Groep">
  <a:themeElements>
    <a:clrScheme name="Galan Groep kleurenpalet 2022">
      <a:dk1>
        <a:sysClr val="windowText" lastClr="000000"/>
      </a:dk1>
      <a:lt1>
        <a:sysClr val="window" lastClr="FFFFFF"/>
      </a:lt1>
      <a:dk2>
        <a:srgbClr val="595959"/>
      </a:dk2>
      <a:lt2>
        <a:srgbClr val="F2F2F2"/>
      </a:lt2>
      <a:accent1>
        <a:srgbClr val="FF9933"/>
      </a:accent1>
      <a:accent2>
        <a:srgbClr val="F07800"/>
      </a:accent2>
      <a:accent3>
        <a:srgbClr val="14984D"/>
      </a:accent3>
      <a:accent4>
        <a:srgbClr val="119F96"/>
      </a:accent4>
      <a:accent5>
        <a:srgbClr val="4B7F7B"/>
      </a:accent5>
      <a:accent6>
        <a:srgbClr val="445957"/>
      </a:accent6>
      <a:hlink>
        <a:srgbClr val="0563C1"/>
      </a:hlink>
      <a:folHlink>
        <a:srgbClr val="954F72"/>
      </a:folHlink>
    </a:clrScheme>
    <a:fontScheme name="Galan">
      <a:majorFont>
        <a:latin typeface="Segoe UI GREY"/>
        <a:ea typeface=""/>
        <a:cs typeface=""/>
      </a:majorFont>
      <a:minorFont>
        <a:latin typeface="Segoe UI Gre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Galan Groep" id="{72BDF759-6BDA-4AEB-9955-B240BBAB9519}" vid="{68C66A33-DE81-4BDB-BE88-68A0AD049DC7}"/>
    </a:ext>
  </a:extLst>
</a:theme>
</file>

<file path=ppt/theme/theme2.xml><?xml version="1.0" encoding="utf-8"?>
<a:theme xmlns:a="http://schemas.openxmlformats.org/drawingml/2006/main" name="Titel en tussenslides">
  <a:themeElements>
    <a:clrScheme name="Aangepast 2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FF9933"/>
      </a:accent1>
      <a:accent2>
        <a:srgbClr val="F07800"/>
      </a:accent2>
      <a:accent3>
        <a:srgbClr val="FFA64D"/>
      </a:accent3>
      <a:accent4>
        <a:srgbClr val="088AB3"/>
      </a:accent4>
      <a:accent5>
        <a:srgbClr val="6A868F"/>
      </a:accent5>
      <a:accent6>
        <a:srgbClr val="7F7F7F"/>
      </a:accent6>
      <a:hlink>
        <a:srgbClr val="0563C1"/>
      </a:hlink>
      <a:folHlink>
        <a:srgbClr val="954F72"/>
      </a:folHlink>
    </a:clrScheme>
    <a:fontScheme name="Galan Groep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EF124C06-E196-463B-8D3F-FB7DCA4D81D7}" vid="{57ED3879-1AA8-4EA5-988A-6F5DBBA1B05C}"/>
    </a:ext>
  </a:extLst>
</a:theme>
</file>

<file path=ppt/theme/theme3.xml><?xml version="1.0" encoding="utf-8"?>
<a:theme xmlns:a="http://schemas.openxmlformats.org/drawingml/2006/main" name="Inhoudsopgave">
  <a:themeElements>
    <a:clrScheme name="Aangepast 2">
      <a:dk1>
        <a:sysClr val="windowText" lastClr="000000"/>
      </a:dk1>
      <a:lt1>
        <a:sysClr val="window" lastClr="FFFFFF"/>
      </a:lt1>
      <a:dk2>
        <a:srgbClr val="7F7F7F"/>
      </a:dk2>
      <a:lt2>
        <a:srgbClr val="F2F2F2"/>
      </a:lt2>
      <a:accent1>
        <a:srgbClr val="FF9933"/>
      </a:accent1>
      <a:accent2>
        <a:srgbClr val="F07800"/>
      </a:accent2>
      <a:accent3>
        <a:srgbClr val="FFA64D"/>
      </a:accent3>
      <a:accent4>
        <a:srgbClr val="088AB3"/>
      </a:accent4>
      <a:accent5>
        <a:srgbClr val="6A868F"/>
      </a:accent5>
      <a:accent6>
        <a:srgbClr val="7F7F7F"/>
      </a:accent6>
      <a:hlink>
        <a:srgbClr val="0563C1"/>
      </a:hlink>
      <a:folHlink>
        <a:srgbClr val="954F72"/>
      </a:folHlink>
    </a:clrScheme>
    <a:fontScheme name="Galan">
      <a:majorFont>
        <a:latin typeface="Segoe UI GREY"/>
        <a:ea typeface=""/>
        <a:cs typeface=""/>
      </a:majorFont>
      <a:minorFont>
        <a:latin typeface="Segoe UI Gre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EF124C06-E196-463B-8D3F-FB7DCA4D81D7}" vid="{424D9818-0C6D-447A-BF58-0E88A9CF47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Galan Groep</Template>
  <TotalTime>16</TotalTime>
  <Words>302</Words>
  <Application>Microsoft Office PowerPoint</Application>
  <PresentationFormat>Breedbeeld</PresentationFormat>
  <Paragraphs>20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Diatitels</vt:lpstr>
      </vt:variant>
      <vt:variant>
        <vt:i4>4</vt:i4>
      </vt:variant>
    </vt:vector>
  </HeadingPairs>
  <TitlesOfParts>
    <vt:vector size="12" baseType="lpstr">
      <vt:lpstr>Arial</vt:lpstr>
      <vt:lpstr>Baskerville Old Face</vt:lpstr>
      <vt:lpstr>Segoe UI</vt:lpstr>
      <vt:lpstr>Segoe UI Grey</vt:lpstr>
      <vt:lpstr>Segoe UI Grey</vt:lpstr>
      <vt:lpstr>Template Galan Groep</vt:lpstr>
      <vt:lpstr>Titel en tussenslides</vt:lpstr>
      <vt:lpstr>Inhoudsopgave</vt:lpstr>
      <vt:lpstr>BASISKENNIS</vt:lpstr>
      <vt:lpstr>Luistertips |</vt:lpstr>
      <vt:lpstr>Kijktips |</vt:lpstr>
      <vt:lpstr>Leestips |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Yasmin Schoof</dc:creator>
  <cp:lastModifiedBy>Yasmin Schoof</cp:lastModifiedBy>
  <cp:revision>1</cp:revision>
  <dcterms:created xsi:type="dcterms:W3CDTF">2026-06-15T18:41:08Z</dcterms:created>
  <dcterms:modified xsi:type="dcterms:W3CDTF">2026-06-15T18:59:44Z</dcterms:modified>
</cp:coreProperties>
</file>